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382" r:id="rId1"/>
  </p:sldMasterIdLst>
  <p:sldIdLst>
    <p:sldId id="259"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43" autoAdjust="0"/>
    <p:restoredTop sz="94660"/>
  </p:normalViewPr>
  <p:slideViewPr>
    <p:cSldViewPr snapToGrid="0">
      <p:cViewPr varScale="1">
        <p:scale>
          <a:sx n="77" d="100"/>
          <a:sy n="77" d="100"/>
        </p:scale>
        <p:origin x="3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6" name="Group 5"/>
          <p:cNvGrpSpPr/>
          <p:nvPr/>
        </p:nvGrpSpPr>
        <p:grpSpPr>
          <a:xfrm>
            <a:off x="0" y="1"/>
            <a:ext cx="6858000" cy="9910043"/>
            <a:chOff x="0" y="0"/>
            <a:chExt cx="9144000" cy="6860799"/>
          </a:xfrm>
        </p:grpSpPr>
        <p:sp>
          <p:nvSpPr>
            <p:cNvPr id="8" name="Rectangle 7"/>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649831" y="3210456"/>
            <a:ext cx="4438259" cy="3690531"/>
          </a:xfrm>
        </p:spPr>
        <p:txBody>
          <a:bodyPr anchor="b"/>
          <a:lstStyle>
            <a:lvl1pPr>
              <a:defRPr sz="3600"/>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649831" y="6900660"/>
            <a:ext cx="4438259" cy="1244273"/>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bwMode="gray">
          <a:xfrm rot="5400000">
            <a:off x="5263745" y="2720995"/>
            <a:ext cx="1430865" cy="171494"/>
          </a:xfrm>
        </p:spPr>
        <p:txBody>
          <a:bodyPr/>
          <a:lstStyle>
            <a:lvl1pPr algn="l">
              <a:defRPr b="0" i="0">
                <a:solidFill>
                  <a:schemeClr val="bg1"/>
                </a:solidFill>
              </a:defRPr>
            </a:lvl1pPr>
          </a:lstStyle>
          <a:p>
            <a:fld id="{47553718-E332-4BDE-89CB-0F0CF919FC4A}" type="datetimeFigureOut">
              <a:rPr kumimoji="1" lang="ja-JP" altLang="en-US" smtClean="0"/>
              <a:t>2024/8/28</a:t>
            </a:fld>
            <a:endParaRPr kumimoji="1" lang="ja-JP" altLang="en-US"/>
          </a:p>
        </p:txBody>
      </p:sp>
      <p:sp>
        <p:nvSpPr>
          <p:cNvPr id="5" name="Footer Placeholder 4"/>
          <p:cNvSpPr>
            <a:spLocks noGrp="1"/>
          </p:cNvSpPr>
          <p:nvPr>
            <p:ph type="ftr" sz="quarter" idx="11"/>
          </p:nvPr>
        </p:nvSpPr>
        <p:spPr bwMode="gray">
          <a:xfrm rot="5400000">
            <a:off x="3336952" y="4794651"/>
            <a:ext cx="5575259" cy="171494"/>
          </a:xfrm>
        </p:spPr>
        <p:txBody>
          <a:bodyPr/>
          <a:lstStyle>
            <a:lvl1pPr>
              <a:defRPr b="0" i="0">
                <a:solidFill>
                  <a:schemeClr val="bg1"/>
                </a:solidFill>
              </a:defRPr>
            </a:lvl1pPr>
          </a:lstStyle>
          <a:p>
            <a:endParaRPr kumimoji="1" lang="ja-JP" altLang="en-US"/>
          </a:p>
        </p:txBody>
      </p:sp>
      <p:sp>
        <p:nvSpPr>
          <p:cNvPr id="11" name="Rectangle 10"/>
          <p:cNvSpPr/>
          <p:nvPr/>
        </p:nvSpPr>
        <p:spPr>
          <a:xfrm>
            <a:off x="5809233" y="0"/>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5758962" y="427166"/>
            <a:ext cx="593481" cy="1108881"/>
          </a:xfrm>
          <a:prstGeom prst="rect">
            <a:avLst/>
          </a:prstGeom>
        </p:spPr>
        <p:txBody>
          <a:bodyPr vert="horz" lIns="91440" tIns="45720" rIns="91440" bIns="45720" rtlCol="0" anchor="b"/>
          <a:lstStyle>
            <a:lvl1pPr algn="ctr">
              <a:defRPr sz="2100" b="0" i="0">
                <a:solidFill>
                  <a:schemeClr val="bg1"/>
                </a:solidFill>
                <a:latin typeface="+mn-lt"/>
              </a:defRPr>
            </a:lvl1p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4183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11" name="Group 10"/>
          <p:cNvGrpSpPr/>
          <p:nvPr/>
        </p:nvGrpSpPr>
        <p:grpSpPr>
          <a:xfrm>
            <a:off x="0" y="1"/>
            <a:ext cx="6858000" cy="9910043"/>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649834" y="7166543"/>
            <a:ext cx="4816502" cy="818622"/>
          </a:xfrm>
        </p:spPr>
        <p:txBody>
          <a:bodyPr anchor="b">
            <a:normAutofit/>
          </a:bodyPr>
          <a:lstStyle>
            <a:lvl1pPr algn="l">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9831" y="990600"/>
            <a:ext cx="4816503" cy="495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649833" y="7985165"/>
            <a:ext cx="4816502" cy="713140"/>
          </a:xfrm>
        </p:spPr>
        <p:txBody>
          <a:bodyPr>
            <a:normAutofit/>
          </a:bodyPr>
          <a:lstStyle>
            <a:lvl1pPr marL="0" indent="0">
              <a:buNone/>
              <a:defRPr sz="900">
                <a:solidFill>
                  <a:schemeClr val="accent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5809233" y="0"/>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3923495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3" name="Group 2"/>
          <p:cNvGrpSpPr/>
          <p:nvPr/>
        </p:nvGrpSpPr>
        <p:grpSpPr>
          <a:xfrm>
            <a:off x="0" y="1"/>
            <a:ext cx="6858000" cy="9910043"/>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649831" y="1339146"/>
            <a:ext cx="4816503" cy="2445040"/>
          </a:xfrm>
        </p:spPr>
        <p:txBody>
          <a:bodyPr anchor="ctr"/>
          <a:lstStyle>
            <a:lvl1pPr>
              <a:defRPr sz="2700"/>
            </a:lvl1pPr>
          </a:lstStyle>
          <a:p>
            <a:r>
              <a:rPr lang="ja-JP" altLang="en-US"/>
              <a:t>マスター タイトルの書式設定</a:t>
            </a:r>
            <a:endParaRPr lang="en-US" dirty="0"/>
          </a:p>
        </p:txBody>
      </p:sp>
      <p:sp>
        <p:nvSpPr>
          <p:cNvPr id="13" name="Text Placeholder 3"/>
          <p:cNvSpPr>
            <a:spLocks noGrp="1"/>
          </p:cNvSpPr>
          <p:nvPr>
            <p:ph type="body" sz="half" idx="2"/>
          </p:nvPr>
        </p:nvSpPr>
        <p:spPr>
          <a:xfrm>
            <a:off x="649830" y="5038256"/>
            <a:ext cx="4816504" cy="366435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2" name="Rectangle 11"/>
          <p:cNvSpPr/>
          <p:nvPr/>
        </p:nvSpPr>
        <p:spPr>
          <a:xfrm>
            <a:off x="5809233" y="0"/>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1833951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3" name="Group 2"/>
          <p:cNvGrpSpPr/>
          <p:nvPr/>
        </p:nvGrpSpPr>
        <p:grpSpPr>
          <a:xfrm>
            <a:off x="0" y="1"/>
            <a:ext cx="6858000" cy="9910043"/>
            <a:chOff x="0" y="0"/>
            <a:chExt cx="9144000" cy="6860799"/>
          </a:xfrm>
        </p:grpSpPr>
        <p:sp>
          <p:nvSpPr>
            <p:cNvPr id="14" name="Rectangle 13"/>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2" name="TextBox 11"/>
          <p:cNvSpPr txBox="1"/>
          <p:nvPr/>
        </p:nvSpPr>
        <p:spPr bwMode="gray">
          <a:xfrm>
            <a:off x="5275066" y="4186937"/>
            <a:ext cx="495413" cy="1015663"/>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6000" dirty="0"/>
              <a:t>”</a:t>
            </a:r>
          </a:p>
        </p:txBody>
      </p:sp>
      <p:sp>
        <p:nvSpPr>
          <p:cNvPr id="11" name="TextBox 10"/>
          <p:cNvSpPr txBox="1"/>
          <p:nvPr/>
        </p:nvSpPr>
        <p:spPr bwMode="gray">
          <a:xfrm>
            <a:off x="488763" y="851886"/>
            <a:ext cx="451193" cy="1015663"/>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6000" dirty="0"/>
              <a:t>“</a:t>
            </a:r>
          </a:p>
        </p:txBody>
      </p:sp>
      <p:sp>
        <p:nvSpPr>
          <p:cNvPr id="2" name="Title 1"/>
          <p:cNvSpPr>
            <a:spLocks noGrp="1"/>
          </p:cNvSpPr>
          <p:nvPr>
            <p:ph type="title"/>
          </p:nvPr>
        </p:nvSpPr>
        <p:spPr>
          <a:xfrm>
            <a:off x="846044" y="1304942"/>
            <a:ext cx="4620289" cy="4182617"/>
          </a:xfrm>
        </p:spPr>
        <p:txBody>
          <a:bodyPr/>
          <a:lstStyle>
            <a:lvl1pPr>
              <a:defRPr sz="2700"/>
            </a:lvl1pPr>
          </a:lstStyle>
          <a:p>
            <a:r>
              <a:rPr lang="ja-JP" altLang="en-US"/>
              <a:t>マスター タイトルの書式設定</a:t>
            </a:r>
            <a:endParaRPr lang="en-US" dirty="0"/>
          </a:p>
        </p:txBody>
      </p:sp>
      <p:sp>
        <p:nvSpPr>
          <p:cNvPr id="17" name="Text Placeholder 3"/>
          <p:cNvSpPr>
            <a:spLocks noGrp="1"/>
          </p:cNvSpPr>
          <p:nvPr>
            <p:ph type="body" sz="half" idx="13"/>
          </p:nvPr>
        </p:nvSpPr>
        <p:spPr bwMode="gray">
          <a:xfrm>
            <a:off x="1040459" y="5502291"/>
            <a:ext cx="4234607" cy="481163"/>
          </a:xfrm>
        </p:spPr>
        <p:txBody>
          <a:bodyPr>
            <a:normAutofit/>
          </a:bodyPr>
          <a:lstStyle>
            <a:lvl1pPr marL="0" indent="0">
              <a:buNone/>
              <a:defRPr lang="en-US" sz="1050" b="0" i="0" kern="1200" cap="small" dirty="0">
                <a:solidFill>
                  <a:schemeClr val="accent1"/>
                </a:solidFill>
                <a:ea typeface="+mn-ea"/>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16" name="Text Placeholder 3"/>
          <p:cNvSpPr>
            <a:spLocks noGrp="1"/>
          </p:cNvSpPr>
          <p:nvPr>
            <p:ph type="body" sz="half" idx="2"/>
          </p:nvPr>
        </p:nvSpPr>
        <p:spPr>
          <a:xfrm>
            <a:off x="649830" y="7223400"/>
            <a:ext cx="4816504" cy="1479205"/>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22" name="Rectangle 21"/>
          <p:cNvSpPr/>
          <p:nvPr/>
        </p:nvSpPr>
        <p:spPr>
          <a:xfrm>
            <a:off x="5809233" y="0"/>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46405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9" name="Group 8"/>
          <p:cNvGrpSpPr/>
          <p:nvPr/>
        </p:nvGrpSpPr>
        <p:grpSpPr>
          <a:xfrm>
            <a:off x="0" y="1"/>
            <a:ext cx="6858000" cy="9910043"/>
            <a:chOff x="0" y="0"/>
            <a:chExt cx="9144000" cy="6860799"/>
          </a:xfrm>
        </p:grpSpPr>
        <p:sp>
          <p:nvSpPr>
            <p:cNvPr id="10" name="Rectangle 9"/>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649831" y="2971800"/>
            <a:ext cx="4816503" cy="3026833"/>
          </a:xfrm>
        </p:spPr>
        <p:txBody>
          <a:bodyPr anchor="b"/>
          <a:lstStyle>
            <a:lvl1pPr algn="l">
              <a:defRPr sz="27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9831" y="7258201"/>
            <a:ext cx="4816503" cy="1437065"/>
          </a:xfrm>
        </p:spPr>
        <p:txBody>
          <a:bodyPr anchor="t">
            <a:normAutofit/>
          </a:bodyPr>
          <a:lstStyle>
            <a:lvl1pPr marL="0" indent="0" algn="l">
              <a:buNone/>
              <a:defRPr sz="1350" cap="none">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2" name="Rectangle 11"/>
          <p:cNvSpPr/>
          <p:nvPr/>
        </p:nvSpPr>
        <p:spPr>
          <a:xfrm>
            <a:off x="5809233" y="0"/>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3913332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a:xfrm>
            <a:off x="649831" y="1332218"/>
            <a:ext cx="4817694" cy="1032287"/>
          </a:xfrm>
        </p:spPr>
        <p:txBody>
          <a:bodyPr/>
          <a:lstStyle>
            <a:lvl1pPr>
              <a:defRPr sz="2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9831" y="3595511"/>
            <a:ext cx="1735075" cy="950390"/>
          </a:xfrm>
        </p:spPr>
        <p:txBody>
          <a:bodyPr anchor="b">
            <a:noAutofit/>
          </a:bodyPr>
          <a:lstStyle>
            <a:lvl1pPr marL="0" indent="0">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22" name="Text Placeholder 3"/>
          <p:cNvSpPr>
            <a:spLocks noGrp="1"/>
          </p:cNvSpPr>
          <p:nvPr>
            <p:ph type="body" sz="half" idx="15"/>
          </p:nvPr>
        </p:nvSpPr>
        <p:spPr>
          <a:xfrm>
            <a:off x="649830" y="4545905"/>
            <a:ext cx="1735074" cy="4156698"/>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Text Placeholder 4"/>
          <p:cNvSpPr>
            <a:spLocks noGrp="1"/>
          </p:cNvSpPr>
          <p:nvPr>
            <p:ph type="body" sz="quarter" idx="3"/>
          </p:nvPr>
        </p:nvSpPr>
        <p:spPr>
          <a:xfrm>
            <a:off x="2556354" y="3595511"/>
            <a:ext cx="1745063" cy="950390"/>
          </a:xfrm>
        </p:spPr>
        <p:txBody>
          <a:bodyPr anchor="b">
            <a:noAutofit/>
          </a:bodyPr>
          <a:lstStyle>
            <a:lvl1pPr marL="0" indent="0">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23" name="Text Placeholder 3"/>
          <p:cNvSpPr>
            <a:spLocks noGrp="1"/>
          </p:cNvSpPr>
          <p:nvPr>
            <p:ph type="body" sz="half" idx="16"/>
          </p:nvPr>
        </p:nvSpPr>
        <p:spPr>
          <a:xfrm>
            <a:off x="2556354" y="4545905"/>
            <a:ext cx="1745062" cy="4145379"/>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14" name="Text Placeholder 4"/>
          <p:cNvSpPr>
            <a:spLocks noGrp="1"/>
          </p:cNvSpPr>
          <p:nvPr>
            <p:ph type="body" sz="quarter" idx="13"/>
          </p:nvPr>
        </p:nvSpPr>
        <p:spPr>
          <a:xfrm>
            <a:off x="4472865" y="3595512"/>
            <a:ext cx="1735305" cy="950390"/>
          </a:xfrm>
        </p:spPr>
        <p:txBody>
          <a:bodyPr anchor="b">
            <a:noAutofit/>
          </a:bodyPr>
          <a:lstStyle>
            <a:lvl1pPr marL="0" indent="0">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24" name="Text Placeholder 3"/>
          <p:cNvSpPr>
            <a:spLocks noGrp="1"/>
          </p:cNvSpPr>
          <p:nvPr>
            <p:ph type="body" sz="half" idx="17"/>
          </p:nvPr>
        </p:nvSpPr>
        <p:spPr>
          <a:xfrm>
            <a:off x="4472866" y="4545904"/>
            <a:ext cx="1735305" cy="4172084"/>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cxnSp>
        <p:nvCxnSpPr>
          <p:cNvPr id="19" name="Straight Connector 18"/>
          <p:cNvCxnSpPr/>
          <p:nvPr/>
        </p:nvCxnSpPr>
        <p:spPr>
          <a:xfrm>
            <a:off x="2470898" y="3595512"/>
            <a:ext cx="0" cy="512247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387141" y="3595512"/>
            <a:ext cx="0" cy="512247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3780095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a:xfrm>
            <a:off x="649831" y="1339146"/>
            <a:ext cx="4817694" cy="1025359"/>
          </a:xfrm>
        </p:spPr>
        <p:txBody>
          <a:bodyPr/>
          <a:lstStyle>
            <a:lvl1pPr>
              <a:defRPr sz="2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1096" y="6037915"/>
            <a:ext cx="1724282" cy="950390"/>
          </a:xfrm>
        </p:spPr>
        <p:txBody>
          <a:bodyPr anchor="b">
            <a:noAutofit/>
          </a:bodyPr>
          <a:lstStyle>
            <a:lvl1pPr marL="0" indent="0">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759557" y="3591209"/>
            <a:ext cx="1516092" cy="209490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20" name="Text Placeholder 3"/>
          <p:cNvSpPr>
            <a:spLocks noGrp="1"/>
          </p:cNvSpPr>
          <p:nvPr>
            <p:ph type="body" sz="half" idx="21"/>
          </p:nvPr>
        </p:nvSpPr>
        <p:spPr>
          <a:xfrm>
            <a:off x="661096" y="6987585"/>
            <a:ext cx="1723808" cy="1715019"/>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Text Placeholder 4"/>
          <p:cNvSpPr>
            <a:spLocks noGrp="1"/>
          </p:cNvSpPr>
          <p:nvPr>
            <p:ph type="body" sz="quarter" idx="3"/>
          </p:nvPr>
        </p:nvSpPr>
        <p:spPr>
          <a:xfrm>
            <a:off x="2553238" y="6037194"/>
            <a:ext cx="1738343" cy="950390"/>
          </a:xfrm>
        </p:spPr>
        <p:txBody>
          <a:bodyPr anchor="b">
            <a:noAutofit/>
          </a:bodyPr>
          <a:lstStyle>
            <a:lvl1pPr marL="0" indent="0">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30" name="Picture Placeholder 2"/>
          <p:cNvSpPr>
            <a:spLocks noGrp="1" noChangeAspect="1"/>
          </p:cNvSpPr>
          <p:nvPr>
            <p:ph type="pic" idx="16"/>
          </p:nvPr>
        </p:nvSpPr>
        <p:spPr>
          <a:xfrm>
            <a:off x="2662966" y="3624766"/>
            <a:ext cx="1518887" cy="206135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2553239" y="6987585"/>
            <a:ext cx="1748177" cy="1715019"/>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14" name="Text Placeholder 4"/>
          <p:cNvSpPr>
            <a:spLocks noGrp="1"/>
          </p:cNvSpPr>
          <p:nvPr>
            <p:ph type="body" sz="quarter" idx="13"/>
          </p:nvPr>
        </p:nvSpPr>
        <p:spPr>
          <a:xfrm>
            <a:off x="4472866" y="6037193"/>
            <a:ext cx="1724619" cy="950390"/>
          </a:xfrm>
        </p:spPr>
        <p:txBody>
          <a:bodyPr anchor="b">
            <a:noAutofit/>
          </a:bodyPr>
          <a:lstStyle>
            <a:lvl1pPr marL="0" indent="0">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31" name="Picture Placeholder 2"/>
          <p:cNvSpPr>
            <a:spLocks noGrp="1" noChangeAspect="1"/>
          </p:cNvSpPr>
          <p:nvPr>
            <p:ph type="pic" idx="17"/>
          </p:nvPr>
        </p:nvSpPr>
        <p:spPr>
          <a:xfrm>
            <a:off x="4578710" y="3624766"/>
            <a:ext cx="1514129" cy="206135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4472866" y="6987585"/>
            <a:ext cx="1724619" cy="1715019"/>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cxnSp>
        <p:nvCxnSpPr>
          <p:cNvPr id="21" name="Straight Connector 20"/>
          <p:cNvCxnSpPr/>
          <p:nvPr/>
        </p:nvCxnSpPr>
        <p:spPr>
          <a:xfrm>
            <a:off x="2467514" y="3595512"/>
            <a:ext cx="0" cy="512247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387141" y="3595512"/>
            <a:ext cx="0" cy="512247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1594391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3261802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7" name="Group 6"/>
          <p:cNvGrpSpPr/>
          <p:nvPr/>
        </p:nvGrpSpPr>
        <p:grpSpPr>
          <a:xfrm>
            <a:off x="0" y="1"/>
            <a:ext cx="6858000" cy="9910043"/>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4626728" y="2091266"/>
            <a:ext cx="808010" cy="6603999"/>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49830" y="2091265"/>
            <a:ext cx="3312926" cy="6604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4" name="Rectangle 13"/>
          <p:cNvSpPr/>
          <p:nvPr/>
        </p:nvSpPr>
        <p:spPr>
          <a:xfrm>
            <a:off x="5809233" y="0"/>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214217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Slide Number Placeholder 5"/>
          <p:cNvSpPr>
            <a:spLocks noGrp="1"/>
          </p:cNvSpPr>
          <p:nvPr>
            <p:ph type="sldNum" sz="quarter" idx="4"/>
          </p:nvPr>
        </p:nvSpPr>
        <p:spPr>
          <a:xfrm>
            <a:off x="5758962" y="427166"/>
            <a:ext cx="593481" cy="1108881"/>
          </a:xfrm>
          <a:prstGeom prst="rect">
            <a:avLst/>
          </a:prstGeom>
        </p:spPr>
        <p:txBody>
          <a:bodyPr vert="horz" lIns="91440" tIns="45720" rIns="91440" bIns="45720" rtlCol="0" anchor="b"/>
          <a:lstStyle>
            <a:lvl1pPr algn="ctr">
              <a:defRPr sz="2100" b="0" i="0">
                <a:solidFill>
                  <a:schemeClr val="bg1"/>
                </a:solidFill>
                <a:latin typeface="+mn-lt"/>
              </a:defRPr>
            </a:lvl1p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62300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6" name="Group 5"/>
          <p:cNvGrpSpPr/>
          <p:nvPr/>
        </p:nvGrpSpPr>
        <p:grpSpPr>
          <a:xfrm>
            <a:off x="0" y="1"/>
            <a:ext cx="6858000" cy="9910043"/>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649831" y="3260961"/>
            <a:ext cx="2326324" cy="4362718"/>
          </a:xfrm>
        </p:spPr>
        <p:txBody>
          <a:bodyPr anchor="ctr"/>
          <a:lstStyle>
            <a:lvl1pPr algn="l">
              <a:defRPr sz="2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839446" y="3260960"/>
            <a:ext cx="2290990" cy="4362718"/>
          </a:xfrm>
        </p:spPr>
        <p:txBody>
          <a:bodyPr anchor="ctr"/>
          <a:lstStyle>
            <a:lvl1pPr marL="0" indent="0" algn="l">
              <a:buNone/>
              <a:defRPr sz="1500" cap="all">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5" name="Rectangle 14"/>
          <p:cNvSpPr/>
          <p:nvPr/>
        </p:nvSpPr>
        <p:spPr>
          <a:xfrm>
            <a:off x="5803529" y="10985"/>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5758962" y="427166"/>
            <a:ext cx="593481" cy="1108881"/>
          </a:xfrm>
          <a:prstGeom prst="rect">
            <a:avLst/>
          </a:prstGeom>
        </p:spPr>
        <p:txBody>
          <a:bodyPr vert="horz" lIns="91440" tIns="45720" rIns="91440" bIns="45720" rtlCol="0" anchor="b"/>
          <a:lstStyle>
            <a:lvl1pPr algn="ctr">
              <a:defRPr sz="2100" b="0" i="0">
                <a:solidFill>
                  <a:schemeClr val="bg1"/>
                </a:solidFill>
                <a:latin typeface="+mn-lt"/>
              </a:defRPr>
            </a:lvl1p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256892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ja-JP" altLang="en-US"/>
              <a:t>マスター タイトルの書式設定</a:t>
            </a:r>
            <a:endParaRPr lang="en-US" dirty="0"/>
          </a:p>
        </p:txBody>
      </p:sp>
      <p:sp>
        <p:nvSpPr>
          <p:cNvPr id="3" name="Content Placeholder 2"/>
          <p:cNvSpPr>
            <a:spLocks noGrp="1"/>
          </p:cNvSpPr>
          <p:nvPr>
            <p:ph sz="half" idx="1"/>
          </p:nvPr>
        </p:nvSpPr>
        <p:spPr>
          <a:xfrm>
            <a:off x="649830" y="3595510"/>
            <a:ext cx="2727735" cy="509976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80435" y="3595510"/>
            <a:ext cx="2727736" cy="509975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8" name="Slide Number Placeholder 5"/>
          <p:cNvSpPr>
            <a:spLocks noGrp="1"/>
          </p:cNvSpPr>
          <p:nvPr>
            <p:ph type="sldNum" sz="quarter" idx="4"/>
          </p:nvPr>
        </p:nvSpPr>
        <p:spPr>
          <a:xfrm>
            <a:off x="5758962" y="427166"/>
            <a:ext cx="593481" cy="1108881"/>
          </a:xfrm>
          <a:prstGeom prst="rect">
            <a:avLst/>
          </a:prstGeom>
        </p:spPr>
        <p:txBody>
          <a:bodyPr vert="horz" lIns="91440" tIns="45720" rIns="91440" bIns="45720" rtlCol="0" anchor="b"/>
          <a:lstStyle>
            <a:lvl1pPr algn="ctr">
              <a:defRPr sz="2100" b="0" i="0">
                <a:solidFill>
                  <a:schemeClr val="bg1"/>
                </a:solidFill>
                <a:latin typeface="+mn-lt"/>
              </a:defRPr>
            </a:lvl1p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326450879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9830" y="3602875"/>
            <a:ext cx="2727735" cy="109675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49830" y="4699628"/>
            <a:ext cx="2727736" cy="399564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80436" y="3595511"/>
            <a:ext cx="2727734" cy="109675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80436" y="4692264"/>
            <a:ext cx="2727735" cy="400300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0" name="Slide Number Placeholder 5"/>
          <p:cNvSpPr>
            <a:spLocks noGrp="1"/>
          </p:cNvSpPr>
          <p:nvPr>
            <p:ph type="sldNum" sz="quarter" idx="12"/>
          </p:nvPr>
        </p:nvSpPr>
        <p:spPr>
          <a:xfrm>
            <a:off x="5758962" y="427166"/>
            <a:ext cx="593481" cy="1108881"/>
          </a:xfrm>
          <a:prstGeom prst="rect">
            <a:avLst/>
          </a:prstGeom>
        </p:spPr>
        <p:txBody>
          <a:bodyPr vert="horz" lIns="91440" tIns="45720" rIns="91440" bIns="45720" rtlCol="0" anchor="b"/>
          <a:lstStyle>
            <a:lvl1pPr algn="ctr">
              <a:defRPr sz="2100" b="0" i="0">
                <a:solidFill>
                  <a:schemeClr val="bg1"/>
                </a:solidFill>
                <a:latin typeface="+mn-lt"/>
              </a:defRPr>
            </a:lvl1p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54775832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4"/>
          </p:nvPr>
        </p:nvSpPr>
        <p:spPr>
          <a:xfrm>
            <a:off x="5758962" y="427166"/>
            <a:ext cx="593481" cy="1108881"/>
          </a:xfrm>
          <a:prstGeom prst="rect">
            <a:avLst/>
          </a:prstGeom>
        </p:spPr>
        <p:txBody>
          <a:bodyPr vert="horz" lIns="91440" tIns="45720" rIns="91440" bIns="45720" rtlCol="0" anchor="b"/>
          <a:lstStyle>
            <a:lvl1pPr algn="ctr">
              <a:defRPr sz="2100" b="0" i="0">
                <a:solidFill>
                  <a:schemeClr val="bg1"/>
                </a:solidFill>
                <a:latin typeface="+mn-lt"/>
              </a:defRPr>
            </a:lvl1p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344193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Rectangle 5"/>
          <p:cNvSpPr/>
          <p:nvPr/>
        </p:nvSpPr>
        <p:spPr>
          <a:xfrm>
            <a:off x="5809233" y="0"/>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412233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11" name="Group 10"/>
          <p:cNvGrpSpPr/>
          <p:nvPr/>
        </p:nvGrpSpPr>
        <p:grpSpPr>
          <a:xfrm>
            <a:off x="0" y="1"/>
            <a:ext cx="6858000" cy="9910043"/>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649830" y="2091267"/>
            <a:ext cx="2034442" cy="2160294"/>
          </a:xfrm>
        </p:spPr>
        <p:txBody>
          <a:bodyPr anchor="b"/>
          <a:lstStyle>
            <a:lvl1pPr algn="l">
              <a:defRPr sz="1800" b="0"/>
            </a:lvl1pPr>
          </a:lstStyle>
          <a:p>
            <a:r>
              <a:rPr lang="ja-JP" altLang="en-US"/>
              <a:t>マスター タイトルの書式設定</a:t>
            </a:r>
            <a:endParaRPr lang="en-US" dirty="0"/>
          </a:p>
        </p:txBody>
      </p:sp>
      <p:sp>
        <p:nvSpPr>
          <p:cNvPr id="3" name="Content Placeholder 2"/>
          <p:cNvSpPr>
            <a:spLocks noGrp="1"/>
          </p:cNvSpPr>
          <p:nvPr>
            <p:ph idx="1"/>
          </p:nvPr>
        </p:nvSpPr>
        <p:spPr>
          <a:xfrm>
            <a:off x="3426695" y="2081707"/>
            <a:ext cx="2724638" cy="6604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649830" y="4458776"/>
            <a:ext cx="2034442" cy="4243830"/>
          </a:xfrm>
        </p:spPr>
        <p:txBody>
          <a:bodyPr/>
          <a:lstStyle>
            <a:lvl1pPr marL="0" indent="0">
              <a:buNone/>
              <a:defRPr sz="1050">
                <a:solidFill>
                  <a:schemeClr val="accent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5809233" y="0"/>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67336890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11" name="Group 10"/>
          <p:cNvGrpSpPr/>
          <p:nvPr/>
        </p:nvGrpSpPr>
        <p:grpSpPr>
          <a:xfrm>
            <a:off x="0" y="1"/>
            <a:ext cx="6858000" cy="9910043"/>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638693" y="1935556"/>
            <a:ext cx="2251454" cy="2334508"/>
          </a:xfrm>
        </p:spPr>
        <p:txBody>
          <a:bodyPr anchor="b">
            <a:normAutofit/>
          </a:bodyPr>
          <a:lstStyle>
            <a:lvl1pPr algn="l">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542182" y="1907822"/>
            <a:ext cx="2093327" cy="609035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638693" y="4457700"/>
            <a:ext cx="2251454" cy="3540478"/>
          </a:xfrm>
        </p:spPr>
        <p:txBody>
          <a:bodyPr>
            <a:normAutofit/>
          </a:bodyPr>
          <a:lstStyle>
            <a:lvl1pPr marL="0" indent="0">
              <a:buNone/>
              <a:defRPr sz="1050">
                <a:solidFill>
                  <a:schemeClr val="accent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553718-E332-4BDE-89CB-0F0CF919FC4A}" type="datetimeFigureOut">
              <a:rPr kumimoji="1" lang="ja-JP" altLang="en-US" smtClean="0"/>
              <a:t>2024/8/28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5809233" y="0"/>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5824821" y="427166"/>
            <a:ext cx="471610" cy="1108881"/>
          </a:xfrm>
          <a:prstGeom prst="rect">
            <a:avLst/>
          </a:prstGeom>
        </p:spPr>
        <p:txBody>
          <a:body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3288798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1"/>
            <a:ext cx="6858000" cy="9910043"/>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649830" y="1339144"/>
            <a:ext cx="4757402" cy="1025361"/>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9831" y="3595511"/>
            <a:ext cx="4757401" cy="5099756"/>
          </a:xfrm>
          <a:prstGeom prst="rect">
            <a:avLst/>
          </a:prstGeom>
        </p:spPr>
        <p:txBody>
          <a:bodyPr vert="horz" lIns="91440" tIns="45720" rIns="91440" bIns="45720" rtlCol="0"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654729" y="9194611"/>
            <a:ext cx="742949" cy="330285"/>
          </a:xfrm>
          <a:prstGeom prst="rect">
            <a:avLst/>
          </a:prstGeom>
        </p:spPr>
        <p:txBody>
          <a:bodyPr vert="horz" lIns="91440" tIns="45720" rIns="91440" bIns="45720" rtlCol="0" anchor="b"/>
          <a:lstStyle>
            <a:lvl1pPr algn="r">
              <a:defRPr sz="675" b="1" i="0">
                <a:solidFill>
                  <a:schemeClr val="accent1"/>
                </a:solidFill>
                <a:latin typeface="+mn-lt"/>
              </a:defRPr>
            </a:lvl1pPr>
          </a:lstStyle>
          <a:p>
            <a:fld id="{47553718-E332-4BDE-89CB-0F0CF919FC4A}" type="datetimeFigureOut">
              <a:rPr kumimoji="1" lang="ja-JP" altLang="en-US" smtClean="0"/>
              <a:t>2024/8/28</a:t>
            </a:fld>
            <a:endParaRPr kumimoji="1" lang="ja-JP" altLang="en-US"/>
          </a:p>
        </p:txBody>
      </p:sp>
      <p:sp>
        <p:nvSpPr>
          <p:cNvPr id="5" name="Footer Placeholder 4"/>
          <p:cNvSpPr>
            <a:spLocks noGrp="1"/>
          </p:cNvSpPr>
          <p:nvPr>
            <p:ph type="ftr" sz="quarter" idx="3"/>
          </p:nvPr>
        </p:nvSpPr>
        <p:spPr>
          <a:xfrm>
            <a:off x="443133" y="9194608"/>
            <a:ext cx="2894846" cy="330287"/>
          </a:xfrm>
          <a:prstGeom prst="rect">
            <a:avLst/>
          </a:prstGeom>
        </p:spPr>
        <p:txBody>
          <a:bodyPr vert="horz" lIns="91440" tIns="45720" rIns="91440" bIns="45720" rtlCol="0" anchor="b"/>
          <a:lstStyle>
            <a:lvl1pPr algn="l">
              <a:defRPr sz="675" b="1" i="0">
                <a:solidFill>
                  <a:schemeClr val="accent1"/>
                </a:solidFill>
              </a:defRPr>
            </a:lvl1pPr>
          </a:lstStyle>
          <a:p>
            <a:endParaRPr kumimoji="1" lang="ja-JP" altLang="en-US"/>
          </a:p>
        </p:txBody>
      </p:sp>
      <p:sp>
        <p:nvSpPr>
          <p:cNvPr id="22" name="Rectangle 21"/>
          <p:cNvSpPr/>
          <p:nvPr/>
        </p:nvSpPr>
        <p:spPr>
          <a:xfrm>
            <a:off x="5809233" y="0"/>
            <a:ext cx="514350" cy="1588106"/>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5758962" y="427166"/>
            <a:ext cx="593481" cy="1108881"/>
          </a:xfrm>
          <a:prstGeom prst="rect">
            <a:avLst/>
          </a:prstGeom>
        </p:spPr>
        <p:txBody>
          <a:bodyPr vert="horz" lIns="91440" tIns="45720" rIns="91440" bIns="45720" rtlCol="0" anchor="b"/>
          <a:lstStyle>
            <a:lvl1pPr algn="ctr">
              <a:defRPr sz="2100" b="0" i="0">
                <a:solidFill>
                  <a:schemeClr val="bg1"/>
                </a:solidFill>
              </a:defRPr>
            </a:lvl1pPr>
          </a:lstStyle>
          <a:p>
            <a:fld id="{F6816946-C700-4FF2-BE64-76EE25308B8D}" type="slidenum">
              <a:rPr kumimoji="1" lang="ja-JP" altLang="en-US" smtClean="0"/>
              <a:t>‹#›</a:t>
            </a:fld>
            <a:endParaRPr kumimoji="1" lang="ja-JP" altLang="en-US"/>
          </a:p>
        </p:txBody>
      </p:sp>
    </p:spTree>
    <p:extLst>
      <p:ext uri="{BB962C8B-B14F-4D97-AF65-F5344CB8AC3E}">
        <p14:creationId xmlns:p14="http://schemas.microsoft.com/office/powerpoint/2010/main" val="2220996724"/>
      </p:ext>
    </p:extLst>
  </p:cSld>
  <p:clrMap bg1="lt1" tx1="dk1" bg2="lt2" tx2="dk2" accent1="accent1" accent2="accent2" accent3="accent3" accent4="accent4" accent5="accent5" accent6="accent6" hlink="hlink" folHlink="folHlink"/>
  <p:sldLayoutIdLst>
    <p:sldLayoutId id="2147484383" r:id="rId1"/>
    <p:sldLayoutId id="2147484384" r:id="rId2"/>
    <p:sldLayoutId id="2147484385" r:id="rId3"/>
    <p:sldLayoutId id="2147484386" r:id="rId4"/>
    <p:sldLayoutId id="2147484387" r:id="rId5"/>
    <p:sldLayoutId id="2147484388" r:id="rId6"/>
    <p:sldLayoutId id="2147484389" r:id="rId7"/>
    <p:sldLayoutId id="2147484390" r:id="rId8"/>
    <p:sldLayoutId id="2147484391" r:id="rId9"/>
    <p:sldLayoutId id="2147484392" r:id="rId10"/>
    <p:sldLayoutId id="2147484393" r:id="rId11"/>
    <p:sldLayoutId id="2147484394" r:id="rId12"/>
    <p:sldLayoutId id="2147484395" r:id="rId13"/>
    <p:sldLayoutId id="2147484396" r:id="rId14"/>
    <p:sldLayoutId id="2147484397" r:id="rId15"/>
    <p:sldLayoutId id="2147484398" r:id="rId16"/>
    <p:sldLayoutId id="2147484399" r:id="rId17"/>
  </p:sldLayoutIdLst>
  <p:txStyles>
    <p:titleStyle>
      <a:lvl1pPr algn="l" defTabSz="342900" rtl="0" eaLnBrk="1" latinLnBrk="0" hangingPunct="1">
        <a:spcBef>
          <a:spcPct val="0"/>
        </a:spcBef>
        <a:buNone/>
        <a:defRPr kumimoji="1" sz="24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kumimoji="1" sz="1350" b="0" i="0" kern="1200">
          <a:solidFill>
            <a:schemeClr val="tx1">
              <a:lumMod val="75000"/>
              <a:lumOff val="25000"/>
            </a:schemeClr>
          </a:solidFill>
          <a:latin typeface="+mn-lt"/>
          <a:ea typeface="+mn-ea"/>
          <a:cs typeface="+mn-cs"/>
        </a:defRPr>
      </a:lvl1pPr>
      <a:lvl2pPr marL="514350" indent="-212598" algn="l" defTabSz="342900" rtl="0" eaLnBrk="1" latinLnBrk="0" hangingPunct="1">
        <a:spcBef>
          <a:spcPts val="75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2pPr>
      <a:lvl3pPr marL="720090" indent="-171450" algn="l" defTabSz="342900" rtl="0" eaLnBrk="1" latinLnBrk="0" hangingPunct="1">
        <a:spcBef>
          <a:spcPts val="750"/>
        </a:spcBef>
        <a:spcAft>
          <a:spcPts val="0"/>
        </a:spcAft>
        <a:buClr>
          <a:schemeClr val="accent1"/>
        </a:buClr>
        <a:buSzPct val="80000"/>
        <a:buFont typeface="Wingdings 3" charset="2"/>
        <a:buChar char=""/>
        <a:defRPr kumimoji="1" sz="1050" b="0" i="0" kern="1200">
          <a:solidFill>
            <a:schemeClr val="tx1">
              <a:lumMod val="75000"/>
              <a:lumOff val="25000"/>
            </a:schemeClr>
          </a:solidFill>
          <a:latin typeface="+mn-lt"/>
          <a:ea typeface="+mn-ea"/>
          <a:cs typeface="+mn-cs"/>
        </a:defRPr>
      </a:lvl3pPr>
      <a:lvl4pPr marL="925830" indent="-171450" algn="l" defTabSz="342900" rtl="0" eaLnBrk="1" latinLnBrk="0" hangingPunct="1">
        <a:spcBef>
          <a:spcPts val="750"/>
        </a:spcBef>
        <a:spcAft>
          <a:spcPts val="0"/>
        </a:spcAft>
        <a:buClr>
          <a:schemeClr val="accent1"/>
        </a:buClr>
        <a:buSzPct val="80000"/>
        <a:buFont typeface="Wingdings 3" charset="2"/>
        <a:buChar char=""/>
        <a:defRPr kumimoji="1" sz="900" b="0" i="0" kern="1200">
          <a:solidFill>
            <a:schemeClr val="tx1">
              <a:lumMod val="75000"/>
              <a:lumOff val="25000"/>
            </a:schemeClr>
          </a:solidFill>
          <a:latin typeface="+mn-lt"/>
          <a:ea typeface="+mn-ea"/>
          <a:cs typeface="+mn-cs"/>
        </a:defRPr>
      </a:lvl4pPr>
      <a:lvl5pPr marL="1131570" indent="-171450" algn="l" defTabSz="342900" rtl="0" eaLnBrk="1" latinLnBrk="0" hangingPunct="1">
        <a:spcBef>
          <a:spcPts val="750"/>
        </a:spcBef>
        <a:spcAft>
          <a:spcPts val="0"/>
        </a:spcAft>
        <a:buClr>
          <a:schemeClr val="accent1"/>
        </a:buClr>
        <a:buSzPct val="80000"/>
        <a:buFont typeface="Wingdings 3" charset="2"/>
        <a:buChar char=""/>
        <a:defRPr kumimoji="1" sz="900" b="0" i="0" kern="1200">
          <a:solidFill>
            <a:schemeClr val="tx1">
              <a:lumMod val="75000"/>
              <a:lumOff val="25000"/>
            </a:schemeClr>
          </a:solidFill>
          <a:latin typeface="+mn-lt"/>
          <a:ea typeface="+mn-ea"/>
          <a:cs typeface="+mn-cs"/>
        </a:defRPr>
      </a:lvl5pPr>
      <a:lvl6pPr marL="1360950" indent="-171450" algn="l" defTabSz="342900" rtl="0" eaLnBrk="1" latinLnBrk="0" hangingPunct="1">
        <a:spcBef>
          <a:spcPts val="750"/>
        </a:spcBef>
        <a:spcAft>
          <a:spcPts val="0"/>
        </a:spcAft>
        <a:buClr>
          <a:schemeClr val="accent1"/>
        </a:buClr>
        <a:buSzPct val="80000"/>
        <a:buFont typeface="Wingdings 3" charset="2"/>
        <a:buChar char=""/>
        <a:defRPr kumimoji="1" sz="900" b="0" i="0" kern="1200">
          <a:solidFill>
            <a:schemeClr val="tx1">
              <a:lumMod val="75000"/>
              <a:lumOff val="25000"/>
            </a:schemeClr>
          </a:solidFill>
          <a:latin typeface="+mn-lt"/>
          <a:ea typeface="+mn-ea"/>
          <a:cs typeface="+mn-cs"/>
        </a:defRPr>
      </a:lvl6pPr>
      <a:lvl7pPr marL="1553850" indent="-171450" algn="l" defTabSz="342900" rtl="0" eaLnBrk="1" latinLnBrk="0" hangingPunct="1">
        <a:spcBef>
          <a:spcPts val="750"/>
        </a:spcBef>
        <a:spcAft>
          <a:spcPts val="0"/>
        </a:spcAft>
        <a:buClr>
          <a:schemeClr val="accent1"/>
        </a:buClr>
        <a:buSzPct val="80000"/>
        <a:buFont typeface="Wingdings 3" charset="2"/>
        <a:buChar char=""/>
        <a:defRPr kumimoji="1" sz="900" b="0" i="0" kern="1200">
          <a:solidFill>
            <a:schemeClr val="tx1">
              <a:lumMod val="75000"/>
              <a:lumOff val="25000"/>
            </a:schemeClr>
          </a:solidFill>
          <a:latin typeface="+mn-lt"/>
          <a:ea typeface="+mn-ea"/>
          <a:cs typeface="+mn-cs"/>
        </a:defRPr>
      </a:lvl7pPr>
      <a:lvl8pPr marL="1694250" indent="-171450" algn="l" defTabSz="342900" rtl="0" eaLnBrk="1" latinLnBrk="0" hangingPunct="1">
        <a:spcBef>
          <a:spcPts val="750"/>
        </a:spcBef>
        <a:spcAft>
          <a:spcPts val="0"/>
        </a:spcAft>
        <a:buClr>
          <a:schemeClr val="accent1"/>
        </a:buClr>
        <a:buSzPct val="80000"/>
        <a:buFont typeface="Wingdings 3" charset="2"/>
        <a:buChar char=""/>
        <a:defRPr kumimoji="1" sz="900" b="0" i="0" kern="1200">
          <a:solidFill>
            <a:schemeClr val="tx1">
              <a:lumMod val="75000"/>
              <a:lumOff val="25000"/>
            </a:schemeClr>
          </a:solidFill>
          <a:latin typeface="+mn-lt"/>
          <a:ea typeface="+mn-ea"/>
          <a:cs typeface="+mn-cs"/>
        </a:defRPr>
      </a:lvl8pPr>
      <a:lvl9pPr marL="1864650" indent="-171450" algn="l" defTabSz="342900" rtl="0" eaLnBrk="1" latinLnBrk="0" hangingPunct="1">
        <a:spcBef>
          <a:spcPts val="750"/>
        </a:spcBef>
        <a:spcAft>
          <a:spcPts val="0"/>
        </a:spcAft>
        <a:buClr>
          <a:schemeClr val="accent1"/>
        </a:buClr>
        <a:buSzPct val="80000"/>
        <a:buFont typeface="Wingdings 3" charset="2"/>
        <a:buChar char=""/>
        <a:defRPr kumimoji="1" sz="900" b="0" i="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2103A749-7753-60A8-06FA-72E4ECB5C4E3}"/>
              </a:ext>
            </a:extLst>
          </p:cNvPr>
          <p:cNvSpPr/>
          <p:nvPr/>
        </p:nvSpPr>
        <p:spPr>
          <a:xfrm>
            <a:off x="415327" y="2704579"/>
            <a:ext cx="6073211" cy="962335"/>
          </a:xfrm>
          <a:prstGeom prst="roundRect">
            <a:avLst/>
          </a:prstGeom>
          <a:solidFill>
            <a:srgbClr val="0000F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000" rtlCol="0" anchor="ctr"/>
          <a:lstStyle/>
          <a:p>
            <a:pPr marL="266700" indent="-84138">
              <a:lnSpc>
                <a:spcPct val="100000"/>
              </a:lnSpc>
              <a:spcBef>
                <a:spcPts val="0"/>
              </a:spcBef>
              <a:spcAft>
                <a:spcPts val="1000"/>
              </a:spcAft>
              <a:buNone/>
            </a:pPr>
            <a:r>
              <a:rPr lang="ja-JP" altLang="en-US" sz="2400" b="1"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講師</a:t>
            </a:r>
            <a:r>
              <a:rPr lang="en-US" altLang="ja-JP" sz="2400" b="1"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2400" b="1"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小川智也 先生　</a:t>
            </a:r>
            <a:r>
              <a:rPr lang="ja-JP" altLang="en-US" sz="2400" b="1" dirty="0">
                <a:solidFill>
                  <a:srgbClr val="FFFF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ﾃｰﾏ</a:t>
            </a:r>
            <a:r>
              <a:rPr lang="en-US" altLang="ja-JP" sz="2400" b="1" dirty="0">
                <a:solidFill>
                  <a:srgbClr val="FFFF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:VA</a:t>
            </a:r>
            <a:r>
              <a:rPr lang="ja-JP" altLang="en-US" sz="2400" b="1" dirty="0">
                <a:solidFill>
                  <a:srgbClr val="FFFF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の地域連携</a:t>
            </a:r>
            <a:endParaRPr lang="en-US" altLang="ja-JP" sz="2400" b="1" dirty="0">
              <a:solidFill>
                <a:srgbClr val="FFFF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6700" indent="-84138">
              <a:lnSpc>
                <a:spcPct val="100000"/>
              </a:lnSpc>
              <a:spcBef>
                <a:spcPts val="0"/>
              </a:spcBef>
              <a:spcAft>
                <a:spcPts val="1000"/>
              </a:spcAft>
              <a:buNone/>
            </a:pPr>
            <a:r>
              <a:rPr lang="ja-JP" altLang="en-US" sz="1530" b="1"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腎代替療法専門指導士</a:t>
            </a:r>
            <a:r>
              <a:rPr lang="en-US" altLang="ja-JP" sz="1530" b="1"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530" b="1"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腎･高血圧内科教授</a:t>
            </a:r>
            <a:r>
              <a:rPr lang="en-US" altLang="ja-JP" sz="1530" b="1"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530" b="1"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血液浄化センター長</a:t>
            </a:r>
          </a:p>
        </p:txBody>
      </p:sp>
      <p:sp>
        <p:nvSpPr>
          <p:cNvPr id="12" name="フローチャート: 定義済み処理 11">
            <a:extLst>
              <a:ext uri="{FF2B5EF4-FFF2-40B4-BE49-F238E27FC236}">
                <a16:creationId xmlns:a16="http://schemas.microsoft.com/office/drawing/2014/main" id="{992FA350-D6C1-426C-BC62-EB3B0BFD0CAB}"/>
              </a:ext>
            </a:extLst>
          </p:cNvPr>
          <p:cNvSpPr/>
          <p:nvPr/>
        </p:nvSpPr>
        <p:spPr>
          <a:xfrm>
            <a:off x="415327" y="626520"/>
            <a:ext cx="6073211" cy="962335"/>
          </a:xfrm>
          <a:prstGeom prst="flowChartPredefinedProcess">
            <a:avLst/>
          </a:prstGeom>
          <a:solidFill>
            <a:srgbClr val="6600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normAutofit lnSpcReduction="10000"/>
          </a:bodyPr>
          <a:lstStyle/>
          <a:p>
            <a:pPr algn="ctr">
              <a:tabLst>
                <a:tab pos="265113" algn="l"/>
              </a:tabLst>
            </a:pPr>
            <a:r>
              <a:rPr kumimoji="1" lang="ja-JP" altLang="en-US" sz="1600" b="1" dirty="0">
                <a:ln w="0"/>
                <a:solidFill>
                  <a:schemeClr val="bg1"/>
                </a:solidFill>
                <a:latin typeface="HG丸ｺﾞｼｯｸM-PRO" panose="020F0600000000000000" pitchFamily="50" charset="-128"/>
                <a:ea typeface="HG丸ｺﾞｼｯｸM-PRO" panose="020F0600000000000000" pitchFamily="50" charset="-128"/>
              </a:rPr>
              <a:t>埼玉医科大学総合医療センター 主催　</a:t>
            </a:r>
          </a:p>
          <a:p>
            <a:pPr algn="ctr"/>
            <a:r>
              <a:rPr kumimoji="1" lang="ja-JP" altLang="en-US" sz="2800" b="1" dirty="0">
                <a:ln w="0"/>
                <a:solidFill>
                  <a:schemeClr val="bg1"/>
                </a:solidFill>
                <a:latin typeface="HG丸ｺﾞｼｯｸM-PRO" panose="020F0600000000000000" pitchFamily="50" charset="-128"/>
                <a:ea typeface="HG丸ｺﾞｼｯｸM-PRO" panose="020F0600000000000000" pitchFamily="50" charset="-128"/>
              </a:rPr>
              <a:t>第</a:t>
            </a:r>
            <a:r>
              <a:rPr kumimoji="1" lang="en-US" altLang="ja-JP" sz="2800" b="1" dirty="0">
                <a:ln w="0"/>
                <a:solidFill>
                  <a:schemeClr val="bg1"/>
                </a:solidFill>
                <a:latin typeface="HG丸ｺﾞｼｯｸM-PRO" panose="020F0600000000000000" pitchFamily="50" charset="-128"/>
                <a:ea typeface="HG丸ｺﾞｼｯｸM-PRO" panose="020F0600000000000000" pitchFamily="50" charset="-128"/>
              </a:rPr>
              <a:t>3</a:t>
            </a:r>
            <a:r>
              <a:rPr kumimoji="1" lang="ja-JP" altLang="en-US" sz="2800" b="1" dirty="0">
                <a:ln w="0"/>
                <a:solidFill>
                  <a:schemeClr val="bg1"/>
                </a:solidFill>
                <a:latin typeface="HG丸ｺﾞｼｯｸM-PRO" panose="020F0600000000000000" pitchFamily="50" charset="-128"/>
                <a:ea typeface="HG丸ｺﾞｼｯｸM-PRO" panose="020F0600000000000000" pitchFamily="50" charset="-128"/>
              </a:rPr>
              <a:t>回 腎代替療法施設連携研修会</a:t>
            </a:r>
            <a:endParaRPr kumimoji="1" lang="en-US" altLang="ja-JP" sz="2800" b="1" dirty="0">
              <a:ln w="0"/>
              <a:solidFill>
                <a:schemeClr val="bg1"/>
              </a:solidFill>
              <a:latin typeface="HG丸ｺﾞｼｯｸM-PRO" panose="020F0600000000000000" pitchFamily="50" charset="-128"/>
              <a:ea typeface="HG丸ｺﾞｼｯｸM-PRO" panose="020F0600000000000000" pitchFamily="50" charset="-128"/>
            </a:endParaRPr>
          </a:p>
          <a:p>
            <a:pPr algn="ctr"/>
            <a:r>
              <a:rPr lang="ja-JP" altLang="ja-JP" sz="1400" b="1"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日本腎代替療法医療専門職推進協会</a:t>
            </a:r>
            <a:r>
              <a:rPr lang="en-US" altLang="ja-JP" sz="1400" b="1"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(JRRTA) </a:t>
            </a:r>
            <a:r>
              <a:rPr kumimoji="1" lang="ja-JP" altLang="en-US" sz="1400" b="1" dirty="0">
                <a:ln w="0"/>
                <a:solidFill>
                  <a:schemeClr val="bg1"/>
                </a:solidFill>
                <a:latin typeface="HG丸ｺﾞｼｯｸM-PRO" panose="020F0600000000000000" pitchFamily="50" charset="-128"/>
                <a:ea typeface="HG丸ｺﾞｼｯｸM-PRO" panose="020F0600000000000000" pitchFamily="50" charset="-128"/>
              </a:rPr>
              <a:t>後援　　</a:t>
            </a:r>
          </a:p>
        </p:txBody>
      </p:sp>
      <p:sp>
        <p:nvSpPr>
          <p:cNvPr id="2" name="タイトル 1">
            <a:extLst>
              <a:ext uri="{FF2B5EF4-FFF2-40B4-BE49-F238E27FC236}">
                <a16:creationId xmlns:a16="http://schemas.microsoft.com/office/drawing/2014/main" id="{E2C3FC7B-DCA0-4333-8286-66736E0D014B}"/>
              </a:ext>
            </a:extLst>
          </p:cNvPr>
          <p:cNvSpPr>
            <a:spLocks noGrp="1"/>
          </p:cNvSpPr>
          <p:nvPr>
            <p:ph type="title"/>
          </p:nvPr>
        </p:nvSpPr>
        <p:spPr>
          <a:xfrm>
            <a:off x="224326" y="307739"/>
            <a:ext cx="5915025" cy="310795"/>
          </a:xfrm>
        </p:spPr>
        <p:txBody>
          <a:bodyPr>
            <a:noAutofit/>
          </a:bodyPr>
          <a:lstStyle/>
          <a:p>
            <a:pPr algn="ctr"/>
            <a:r>
              <a:rPr lang="ja-JP" altLang="en-US" sz="1800" b="1"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導入期加算</a:t>
            </a:r>
            <a:r>
              <a:rPr lang="en-US" altLang="ja-JP" sz="1800" b="1"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800" b="1"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算定施設による双方向研修会</a:t>
            </a:r>
            <a:r>
              <a:rPr lang="ja-JP" altLang="ja-JP" sz="1800" b="1" dirty="0">
                <a:solidFill>
                  <a:srgbClr val="0070C0"/>
                </a:solidFill>
                <a:effectLst/>
                <a:ea typeface="HG丸ｺﾞｼｯｸM-PRO" panose="020F0600000000000000" pitchFamily="50" charset="-128"/>
                <a:cs typeface="Times New Roman" panose="02020603050405020304" pitchFamily="18" charset="0"/>
              </a:rPr>
              <a:t>のご案内</a:t>
            </a:r>
            <a:endParaRPr kumimoji="1" lang="ja-JP" altLang="en-US" sz="1800" b="1" dirty="0">
              <a:solidFill>
                <a:srgbClr val="0070C0"/>
              </a:solidFill>
            </a:endParaRPr>
          </a:p>
        </p:txBody>
      </p:sp>
      <p:sp>
        <p:nvSpPr>
          <p:cNvPr id="8" name="テキスト ボックス 7">
            <a:extLst>
              <a:ext uri="{FF2B5EF4-FFF2-40B4-BE49-F238E27FC236}">
                <a16:creationId xmlns:a16="http://schemas.microsoft.com/office/drawing/2014/main" id="{8D306928-0B29-4DA8-903F-3DE0F893B550}"/>
              </a:ext>
            </a:extLst>
          </p:cNvPr>
          <p:cNvSpPr txBox="1"/>
          <p:nvPr/>
        </p:nvSpPr>
        <p:spPr>
          <a:xfrm>
            <a:off x="433111" y="1637051"/>
            <a:ext cx="6009562" cy="1107996"/>
          </a:xfrm>
          <a:prstGeom prst="rect">
            <a:avLst/>
          </a:prstGeom>
          <a:noFill/>
        </p:spPr>
        <p:txBody>
          <a:bodyPr wrap="square" rtlCol="0">
            <a:spAutoFit/>
          </a:bodyPr>
          <a:lstStyle/>
          <a:p>
            <a:r>
              <a:rPr lang="ja-JP" altLang="en-US" sz="105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  </a:t>
            </a:r>
            <a:r>
              <a:rPr lang="ja-JP" altLang="en-US"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謹啓</a:t>
            </a:r>
          </a:p>
          <a:p>
            <a:r>
              <a:rPr lang="ja-JP" altLang="en-US" sz="1100" b="1" dirty="0">
                <a:solidFill>
                  <a:schemeClr val="bg1"/>
                </a:solidFill>
                <a:latin typeface="Tw Cen MT" panose="020B0602020104020603" pitchFamily="34" charset="0"/>
                <a:ea typeface="メイリオ" panose="020B0604030504040204" pitchFamily="50" charset="-128"/>
                <a:cs typeface="Times New Roman" panose="02020603050405020304" pitchFamily="18" charset="0"/>
              </a:rPr>
              <a:t>　  </a:t>
            </a:r>
            <a:r>
              <a:rPr lang="ja-JP" altLang="ja-JP"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時下、皆さま方におかれましてはますますご清栄のこととお慶び申し上げます。　　　　　　</a:t>
            </a:r>
            <a:endParaRPr lang="ja-JP" altLang="en-US"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endParaRPr>
          </a:p>
          <a:p>
            <a:r>
              <a:rPr lang="en-US" altLang="ja-JP"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 </a:t>
            </a:r>
            <a:r>
              <a:rPr lang="ja-JP" altLang="ja-JP"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さて、この度下記日程で「</a:t>
            </a:r>
            <a:r>
              <a:rPr lang="ja-JP" altLang="en-US" sz="1100" b="1" dirty="0">
                <a:solidFill>
                  <a:srgbClr val="FFFF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導入期加算</a:t>
            </a:r>
            <a:r>
              <a:rPr lang="en-US" altLang="ja-JP" sz="1100" b="1" dirty="0">
                <a:solidFill>
                  <a:srgbClr val="FFFF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100" b="1" dirty="0">
                <a:solidFill>
                  <a:srgbClr val="FFFF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算定施設による研修会</a:t>
            </a:r>
            <a:r>
              <a:rPr lang="ja-JP" altLang="ja-JP"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」を</a:t>
            </a:r>
            <a:r>
              <a:rPr lang="ja-JP" altLang="en-US"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シンポジウム形式で</a:t>
            </a:r>
            <a:r>
              <a:rPr lang="ja-JP" altLang="ja-JP"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開催致します。</a:t>
            </a:r>
            <a:endParaRPr lang="en-US" altLang="ja-JP"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endParaRPr>
          </a:p>
          <a:p>
            <a:r>
              <a:rPr lang="ja-JP" altLang="en-US" sz="1100" b="1" dirty="0">
                <a:solidFill>
                  <a:schemeClr val="bg1"/>
                </a:solidFill>
                <a:latin typeface="Tw Cen MT" panose="020B0602020104020603" pitchFamily="34" charset="0"/>
                <a:ea typeface="メイリオ" panose="020B0604030504040204" pitchFamily="50" charset="-128"/>
                <a:cs typeface="Times New Roman" panose="02020603050405020304" pitchFamily="18" charset="0"/>
              </a:rPr>
              <a:t>　</a:t>
            </a:r>
            <a:r>
              <a:rPr lang="en-US" altLang="ja-JP"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 </a:t>
            </a:r>
            <a:r>
              <a:rPr lang="ja-JP" altLang="ja-JP"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ご多忙とは存じますが、ご参加頂きますよう宜しくお願い申し上げます</a:t>
            </a:r>
            <a:r>
              <a:rPr lang="ja-JP" altLang="en-US" sz="1100" b="1" dirty="0">
                <a:solidFill>
                  <a:schemeClr val="bg1"/>
                </a:solidFill>
                <a:effectLst/>
                <a:latin typeface="Tw Cen MT" panose="020B0602020104020603" pitchFamily="34" charset="0"/>
                <a:ea typeface="メイリオ" panose="020B0604030504040204" pitchFamily="50" charset="-128"/>
                <a:cs typeface="Times New Roman" panose="02020603050405020304" pitchFamily="18" charset="0"/>
              </a:rPr>
              <a:t>。</a:t>
            </a:r>
            <a:r>
              <a:rPr kumimoji="1" lang="en-US" altLang="ja-JP" sz="1100" b="1" dirty="0">
                <a:solidFill>
                  <a:schemeClr val="bg1"/>
                </a:solidFill>
                <a:latin typeface="Tw Cen MT" panose="020B0602020104020603" pitchFamily="34" charset="0"/>
                <a:ea typeface="メイリオ" panose="020B0604030504040204" pitchFamily="50" charset="-128"/>
                <a:cs typeface="Times New Roman" panose="02020603050405020304" pitchFamily="18" charset="0"/>
              </a:rPr>
              <a:t> </a:t>
            </a:r>
          </a:p>
          <a:p>
            <a:r>
              <a:rPr kumimoji="1" lang="en-US" altLang="ja-JP" sz="1100" b="1" dirty="0">
                <a:solidFill>
                  <a:schemeClr val="bg1"/>
                </a:solidFill>
                <a:latin typeface="Tw Cen MT" panose="020B0602020104020603" pitchFamily="34" charset="0"/>
                <a:ea typeface="メイリオ" panose="020B0604030504040204" pitchFamily="50" charset="-128"/>
                <a:cs typeface="Times New Roman" panose="02020603050405020304" pitchFamily="18" charset="0"/>
              </a:rPr>
              <a:t>                                                                                                                              </a:t>
            </a:r>
            <a:r>
              <a:rPr kumimoji="1" lang="ja-JP" altLang="en-US" sz="1100" b="1" dirty="0">
                <a:solidFill>
                  <a:schemeClr val="bg1"/>
                </a:solidFill>
                <a:latin typeface="Tw Cen MT" panose="020B0602020104020603" pitchFamily="34" charset="0"/>
                <a:ea typeface="メイリオ" panose="020B0604030504040204" pitchFamily="50" charset="-128"/>
                <a:cs typeface="Times New Roman" panose="02020603050405020304" pitchFamily="18" charset="0"/>
              </a:rPr>
              <a:t>　　　　　</a:t>
            </a:r>
            <a:r>
              <a:rPr kumimoji="1" lang="ja-JP" altLang="en-US" sz="1100" b="1" dirty="0">
                <a:solidFill>
                  <a:schemeClr val="bg1"/>
                </a:solidFill>
              </a:rPr>
              <a:t>謹白</a:t>
            </a:r>
          </a:p>
        </p:txBody>
      </p:sp>
      <p:sp>
        <p:nvSpPr>
          <p:cNvPr id="11" name="テキスト ボックス 10">
            <a:extLst>
              <a:ext uri="{FF2B5EF4-FFF2-40B4-BE49-F238E27FC236}">
                <a16:creationId xmlns:a16="http://schemas.microsoft.com/office/drawing/2014/main" id="{B5C47D45-BC16-4F0D-908E-26A6D1EFB2FD}"/>
              </a:ext>
            </a:extLst>
          </p:cNvPr>
          <p:cNvSpPr txBox="1"/>
          <p:nvPr/>
        </p:nvSpPr>
        <p:spPr>
          <a:xfrm>
            <a:off x="252685" y="7390552"/>
            <a:ext cx="6352629" cy="2123658"/>
          </a:xfrm>
          <a:prstGeom prst="rect">
            <a:avLst/>
          </a:prstGeom>
          <a:solidFill>
            <a:schemeClr val="accent1">
              <a:lumMod val="40000"/>
              <a:lumOff val="60000"/>
            </a:schemeClr>
          </a:solidFill>
          <a:ln>
            <a:solidFill>
              <a:srgbClr val="FFC000"/>
            </a:solidFill>
          </a:ln>
        </p:spPr>
        <p:txBody>
          <a:bodyPr wrap="square" rtlCol="0">
            <a:spAutoFit/>
          </a:bodyPr>
          <a:lstStyle/>
          <a:p>
            <a:r>
              <a:rPr kumimoji="1" lang="ja-JP" altLang="en-US" dirty="0"/>
              <a:t>日　　時　 </a:t>
            </a:r>
            <a:r>
              <a:rPr kumimoji="1" lang="en-US" altLang="ja-JP" dirty="0"/>
              <a:t>2024</a:t>
            </a:r>
            <a:r>
              <a:rPr kumimoji="1" lang="ja-JP" altLang="en-US" dirty="0"/>
              <a:t>年</a:t>
            </a:r>
            <a:r>
              <a:rPr kumimoji="1" lang="en-US" altLang="ja-JP" dirty="0"/>
              <a:t>11</a:t>
            </a:r>
            <a:r>
              <a:rPr kumimoji="1" lang="ja-JP" altLang="en-US" dirty="0"/>
              <a:t>月</a:t>
            </a:r>
            <a:r>
              <a:rPr kumimoji="1" lang="en-US" altLang="ja-JP" dirty="0"/>
              <a:t>25</a:t>
            </a:r>
            <a:r>
              <a:rPr kumimoji="1" lang="ja-JP" altLang="en-US" dirty="0"/>
              <a:t>日</a:t>
            </a:r>
            <a:r>
              <a:rPr kumimoji="1" lang="en-US" altLang="ja-JP" dirty="0"/>
              <a:t>(</a:t>
            </a:r>
            <a:r>
              <a:rPr kumimoji="1" lang="ja-JP" altLang="en-US" dirty="0"/>
              <a:t>月</a:t>
            </a:r>
            <a:r>
              <a:rPr kumimoji="1" lang="en-US" altLang="ja-JP" dirty="0"/>
              <a:t>)</a:t>
            </a:r>
            <a:r>
              <a:rPr kumimoji="1" lang="ja-JP" altLang="en-US" dirty="0"/>
              <a:t>　　</a:t>
            </a:r>
            <a:r>
              <a:rPr kumimoji="1" lang="en-US" altLang="ja-JP" dirty="0"/>
              <a:t>16:00</a:t>
            </a:r>
            <a:r>
              <a:rPr kumimoji="1" lang="ja-JP" altLang="en-US" dirty="0"/>
              <a:t>～</a:t>
            </a:r>
            <a:r>
              <a:rPr kumimoji="1" lang="en-US" altLang="ja-JP" dirty="0"/>
              <a:t>17:30</a:t>
            </a:r>
          </a:p>
          <a:p>
            <a:r>
              <a:rPr kumimoji="1" lang="ja-JP" altLang="en-US" dirty="0"/>
              <a:t>会　　場　</a:t>
            </a:r>
            <a:r>
              <a:rPr kumimoji="1" lang="en-US" altLang="ja-JP" dirty="0"/>
              <a:t> </a:t>
            </a:r>
            <a:r>
              <a:rPr kumimoji="1" lang="ja-JP" altLang="en-US" dirty="0"/>
              <a:t>埼玉医科大学総合医療センター</a:t>
            </a:r>
            <a:r>
              <a:rPr kumimoji="1" lang="en-US" altLang="ja-JP" dirty="0"/>
              <a:t>5</a:t>
            </a:r>
            <a:r>
              <a:rPr kumimoji="1" lang="ja-JP" altLang="en-US" dirty="0"/>
              <a:t>階大講堂</a:t>
            </a:r>
          </a:p>
          <a:p>
            <a:r>
              <a:rPr kumimoji="1" lang="ja-JP" altLang="en-US" dirty="0"/>
              <a:t>申込方法　 </a:t>
            </a:r>
            <a:r>
              <a:rPr kumimoji="1" lang="en-US" altLang="ja-JP" dirty="0"/>
              <a:t>11</a:t>
            </a:r>
            <a:r>
              <a:rPr kumimoji="1" lang="ja-JP" altLang="en-US" dirty="0"/>
              <a:t>月</a:t>
            </a:r>
            <a:r>
              <a:rPr kumimoji="1" lang="en-US" altLang="ja-JP" dirty="0"/>
              <a:t>18</a:t>
            </a:r>
            <a:r>
              <a:rPr kumimoji="1" lang="ja-JP" altLang="en-US" dirty="0"/>
              <a:t>日</a:t>
            </a:r>
            <a:r>
              <a:rPr kumimoji="1" lang="en-US" altLang="ja-JP" dirty="0"/>
              <a:t>(</a:t>
            </a:r>
            <a:r>
              <a:rPr kumimoji="1" lang="ja-JP" altLang="en-US" dirty="0"/>
              <a:t>月</a:t>
            </a:r>
            <a:r>
              <a:rPr kumimoji="1" lang="en-US" altLang="ja-JP" dirty="0"/>
              <a:t>)</a:t>
            </a:r>
            <a:r>
              <a:rPr kumimoji="1" lang="ja-JP" altLang="en-US" dirty="0"/>
              <a:t>までの事前参加登録</a:t>
            </a:r>
            <a:r>
              <a:rPr kumimoji="1" lang="en-US" altLang="ja-JP" dirty="0"/>
              <a:t>(</a:t>
            </a:r>
            <a:r>
              <a:rPr kumimoji="1" lang="ja-JP" altLang="en-US" dirty="0"/>
              <a:t>裏面参照</a:t>
            </a:r>
            <a:r>
              <a:rPr kumimoji="1" lang="en-US" altLang="ja-JP" dirty="0"/>
              <a:t>)</a:t>
            </a:r>
            <a:endParaRPr kumimoji="1" lang="ja-JP" altLang="en-US" dirty="0"/>
          </a:p>
          <a:p>
            <a:r>
              <a:rPr kumimoji="1" lang="ja-JP" altLang="en-US" dirty="0"/>
              <a:t>参加対象　 </a:t>
            </a:r>
            <a:r>
              <a:rPr lang="ja-JP" altLang="ja-JP" sz="1800" kern="100" dirty="0">
                <a:effectLst/>
                <a:latin typeface="+mn-ea"/>
                <a:cs typeface="Times New Roman" panose="02020603050405020304" pitchFamily="18" charset="0"/>
              </a:rPr>
              <a:t>導入期加算</a:t>
            </a:r>
            <a:r>
              <a:rPr lang="en-US" altLang="ja-JP" sz="1800" kern="100" dirty="0">
                <a:effectLst/>
                <a:latin typeface="+mn-ea"/>
                <a:cs typeface="Times New Roman" panose="02020603050405020304" pitchFamily="18" charset="0"/>
              </a:rPr>
              <a:t>1</a:t>
            </a:r>
            <a:r>
              <a:rPr lang="en-US" altLang="ja-JP" kern="100" dirty="0">
                <a:latin typeface="+mn-ea"/>
                <a:cs typeface="Times New Roman" panose="02020603050405020304" pitchFamily="18" charset="0"/>
              </a:rPr>
              <a:t>,</a:t>
            </a:r>
            <a:r>
              <a:rPr lang="en-US" altLang="ja-JP" sz="1800" kern="100" dirty="0">
                <a:effectLst/>
                <a:latin typeface="+mn-ea"/>
                <a:cs typeface="Times New Roman" panose="02020603050405020304" pitchFamily="18" charset="0"/>
              </a:rPr>
              <a:t>2</a:t>
            </a:r>
            <a:r>
              <a:rPr lang="ja-JP" altLang="en-US" sz="1800" kern="100" dirty="0">
                <a:effectLst/>
                <a:latin typeface="+mn-ea"/>
                <a:cs typeface="Times New Roman" panose="02020603050405020304" pitchFamily="18" charset="0"/>
              </a:rPr>
              <a:t>の算定施設の医療従事者及び腎代</a:t>
            </a:r>
            <a:endParaRPr lang="en-US" altLang="ja-JP" sz="1800" kern="100" dirty="0">
              <a:effectLst/>
              <a:latin typeface="+mn-ea"/>
              <a:cs typeface="Times New Roman" panose="02020603050405020304" pitchFamily="18" charset="0"/>
            </a:endParaRPr>
          </a:p>
          <a:p>
            <a:r>
              <a:rPr lang="ja-JP" altLang="en-US" kern="100">
                <a:latin typeface="+mn-ea"/>
                <a:cs typeface="Times New Roman" panose="02020603050405020304" pitchFamily="18" charset="0"/>
              </a:rPr>
              <a:t>　　　 </a:t>
            </a:r>
            <a:r>
              <a:rPr lang="ja-JP" altLang="en-US" sz="1800" kern="100">
                <a:effectLst/>
                <a:latin typeface="+mn-ea"/>
                <a:cs typeface="Times New Roman" panose="02020603050405020304" pitchFamily="18" charset="0"/>
              </a:rPr>
              <a:t>　　療法専門指導士</a:t>
            </a:r>
            <a:endParaRPr lang="en-US" altLang="ja-JP" sz="1800" kern="100" dirty="0">
              <a:effectLst/>
              <a:latin typeface="+mn-ea"/>
              <a:cs typeface="Times New Roman" panose="02020603050405020304" pitchFamily="18" charset="0"/>
            </a:endParaRPr>
          </a:p>
          <a:p>
            <a:r>
              <a:rPr kumimoji="1" lang="ja-JP" altLang="en-US" sz="1400" dirty="0">
                <a:latin typeface="+mn-ea"/>
              </a:rPr>
              <a:t>＊参 加 証 </a:t>
            </a:r>
            <a:r>
              <a:rPr kumimoji="1" lang="en-US" altLang="ja-JP" sz="1400" dirty="0">
                <a:latin typeface="+mn-ea"/>
              </a:rPr>
              <a:t>: 90</a:t>
            </a:r>
            <a:r>
              <a:rPr kumimoji="1" lang="ja-JP" altLang="en-US" sz="1400" dirty="0">
                <a:latin typeface="+mn-ea"/>
              </a:rPr>
              <a:t>分以上の聴講および質疑応答に参加後、アンケートの解答の確認ができた参加者に対し、参加証を後日、日本腎代替療法医療専門職推進協会が交付するとともに質疑応答の議事録を配布いたします。</a:t>
            </a:r>
          </a:p>
        </p:txBody>
      </p:sp>
      <p:sp>
        <p:nvSpPr>
          <p:cNvPr id="6" name="テキスト ボックス 5">
            <a:extLst>
              <a:ext uri="{FF2B5EF4-FFF2-40B4-BE49-F238E27FC236}">
                <a16:creationId xmlns:a16="http://schemas.microsoft.com/office/drawing/2014/main" id="{D2804419-558C-D562-39EE-B75F30C7A980}"/>
              </a:ext>
            </a:extLst>
          </p:cNvPr>
          <p:cNvSpPr txBox="1"/>
          <p:nvPr/>
        </p:nvSpPr>
        <p:spPr>
          <a:xfrm>
            <a:off x="393550" y="3661766"/>
            <a:ext cx="6257374" cy="369332"/>
          </a:xfrm>
          <a:prstGeom prst="rect">
            <a:avLst/>
          </a:prstGeom>
          <a:noFill/>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15</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30</a:t>
            </a:r>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開場・受付</a:t>
            </a:r>
          </a:p>
        </p:txBody>
      </p:sp>
      <p:sp>
        <p:nvSpPr>
          <p:cNvPr id="7" name="テキスト ボックス 6">
            <a:extLst>
              <a:ext uri="{FF2B5EF4-FFF2-40B4-BE49-F238E27FC236}">
                <a16:creationId xmlns:a16="http://schemas.microsoft.com/office/drawing/2014/main" id="{777F5048-D64C-0932-76F1-26F9ACFA5064}"/>
              </a:ext>
            </a:extLst>
          </p:cNvPr>
          <p:cNvSpPr txBox="1"/>
          <p:nvPr/>
        </p:nvSpPr>
        <p:spPr>
          <a:xfrm>
            <a:off x="393550" y="3971584"/>
            <a:ext cx="6272614" cy="369332"/>
          </a:xfrm>
          <a:prstGeom prst="rect">
            <a:avLst/>
          </a:prstGeom>
          <a:noFill/>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15</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50</a:t>
            </a:r>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開会・オリエンテーション</a:t>
            </a:r>
          </a:p>
        </p:txBody>
      </p:sp>
      <p:sp>
        <p:nvSpPr>
          <p:cNvPr id="9" name="テキスト ボックス 8">
            <a:extLst>
              <a:ext uri="{FF2B5EF4-FFF2-40B4-BE49-F238E27FC236}">
                <a16:creationId xmlns:a16="http://schemas.microsoft.com/office/drawing/2014/main" id="{153F78D4-BA86-7039-F966-F89896476A44}"/>
              </a:ext>
            </a:extLst>
          </p:cNvPr>
          <p:cNvSpPr txBox="1"/>
          <p:nvPr/>
        </p:nvSpPr>
        <p:spPr>
          <a:xfrm>
            <a:off x="379342" y="4320618"/>
            <a:ext cx="6309184" cy="369332"/>
          </a:xfrm>
          <a:prstGeom prst="rect">
            <a:avLst/>
          </a:prstGeom>
          <a:noFill/>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16</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00</a:t>
            </a:r>
            <a:r>
              <a:rPr kumimoji="1" lang="ja-JP" altLang="en-US" sz="1600" b="1" dirty="0">
                <a:latin typeface="HG丸ｺﾞｼｯｸM-PRO" panose="020F0600000000000000" pitchFamily="50" charset="-128"/>
                <a:ea typeface="HG丸ｺﾞｼｯｸM-PRO" panose="020F0600000000000000" pitchFamily="50" charset="-128"/>
              </a:rPr>
              <a:t>ー</a:t>
            </a:r>
            <a:r>
              <a:rPr kumimoji="1" lang="en-US" altLang="ja-JP" sz="1600" b="1" dirty="0">
                <a:latin typeface="HG丸ｺﾞｼｯｸM-PRO" panose="020F0600000000000000" pitchFamily="50" charset="-128"/>
                <a:ea typeface="HG丸ｺﾞｼｯｸM-PRO" panose="020F0600000000000000" pitchFamily="50" charset="-128"/>
              </a:rPr>
              <a:t>16</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20</a:t>
            </a:r>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導入期に必要なバスキュラーアクセス</a:t>
            </a:r>
          </a:p>
        </p:txBody>
      </p:sp>
      <p:sp>
        <p:nvSpPr>
          <p:cNvPr id="10" name="テキスト ボックス 9">
            <a:extLst>
              <a:ext uri="{FF2B5EF4-FFF2-40B4-BE49-F238E27FC236}">
                <a16:creationId xmlns:a16="http://schemas.microsoft.com/office/drawing/2014/main" id="{CCD0C440-A893-E811-14E3-97BD5BB085E0}"/>
              </a:ext>
            </a:extLst>
          </p:cNvPr>
          <p:cNvSpPr txBox="1"/>
          <p:nvPr/>
        </p:nvSpPr>
        <p:spPr>
          <a:xfrm>
            <a:off x="381483" y="4683669"/>
            <a:ext cx="6223831" cy="646331"/>
          </a:xfrm>
          <a:prstGeom prst="rect">
            <a:avLst/>
          </a:prstGeom>
          <a:noFill/>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16</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20</a:t>
            </a:r>
            <a:r>
              <a:rPr kumimoji="1" lang="ja-JP" altLang="en-US" sz="1600" b="1" dirty="0">
                <a:latin typeface="HG丸ｺﾞｼｯｸM-PRO" panose="020F0600000000000000" pitchFamily="50" charset="-128"/>
                <a:ea typeface="HG丸ｺﾞｼｯｸM-PRO" panose="020F0600000000000000" pitchFamily="50" charset="-128"/>
              </a:rPr>
              <a:t>ー</a:t>
            </a:r>
            <a:r>
              <a:rPr kumimoji="1" lang="en-US" altLang="ja-JP" sz="1600" b="1" dirty="0">
                <a:latin typeface="HG丸ｺﾞｼｯｸM-PRO" panose="020F0600000000000000" pitchFamily="50" charset="-128"/>
                <a:ea typeface="HG丸ｺﾞｼｯｸM-PRO" panose="020F0600000000000000" pitchFamily="50" charset="-128"/>
              </a:rPr>
              <a:t>16</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40</a:t>
            </a:r>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献腎移植について</a:t>
            </a:r>
          </a:p>
          <a:p>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～脳死下と心停止下の違い、など～</a:t>
            </a:r>
            <a:endParaRPr kumimoji="1" lang="en-US" altLang="ja-JP" b="1" dirty="0">
              <a:latin typeface="HG丸ｺﾞｼｯｸM-PRO" panose="020F0600000000000000" pitchFamily="50" charset="-128"/>
              <a:ea typeface="HG丸ｺﾞｼｯｸM-PRO" panose="020F0600000000000000" pitchFamily="50" charset="-128"/>
            </a:endParaRPr>
          </a:p>
        </p:txBody>
      </p:sp>
      <p:sp>
        <p:nvSpPr>
          <p:cNvPr id="13" name="テキスト ボックス 12">
            <a:extLst>
              <a:ext uri="{FF2B5EF4-FFF2-40B4-BE49-F238E27FC236}">
                <a16:creationId xmlns:a16="http://schemas.microsoft.com/office/drawing/2014/main" id="{674BEC94-81B9-82EA-1DC8-05141DE749D5}"/>
              </a:ext>
            </a:extLst>
          </p:cNvPr>
          <p:cNvSpPr txBox="1"/>
          <p:nvPr/>
        </p:nvSpPr>
        <p:spPr>
          <a:xfrm>
            <a:off x="379342" y="5389214"/>
            <a:ext cx="6309184" cy="369332"/>
          </a:xfrm>
          <a:prstGeom prst="rect">
            <a:avLst/>
          </a:prstGeom>
          <a:noFill/>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16</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40</a:t>
            </a:r>
            <a:r>
              <a:rPr kumimoji="1" lang="ja-JP" altLang="en-US" sz="1600" b="1" dirty="0">
                <a:latin typeface="HG丸ｺﾞｼｯｸM-PRO" panose="020F0600000000000000" pitchFamily="50" charset="-128"/>
                <a:ea typeface="HG丸ｺﾞｼｯｸM-PRO" panose="020F0600000000000000" pitchFamily="50" charset="-128"/>
              </a:rPr>
              <a:t>ー</a:t>
            </a:r>
            <a:r>
              <a:rPr kumimoji="1" lang="en-US" altLang="ja-JP" sz="1600" b="1" dirty="0">
                <a:latin typeface="HG丸ｺﾞｼｯｸM-PRO" panose="020F0600000000000000" pitchFamily="50" charset="-128"/>
                <a:ea typeface="HG丸ｺﾞｼｯｸM-PRO" panose="020F0600000000000000" pitchFamily="50" charset="-128"/>
              </a:rPr>
              <a:t>17</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00</a:t>
            </a:r>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在宅透析を受ける患者への支援</a:t>
            </a:r>
          </a:p>
        </p:txBody>
      </p:sp>
      <p:sp>
        <p:nvSpPr>
          <p:cNvPr id="14" name="テキスト ボックス 13">
            <a:extLst>
              <a:ext uri="{FF2B5EF4-FFF2-40B4-BE49-F238E27FC236}">
                <a16:creationId xmlns:a16="http://schemas.microsoft.com/office/drawing/2014/main" id="{1FD4FEBF-0C73-DEDC-B14E-004529A2DFCF}"/>
              </a:ext>
            </a:extLst>
          </p:cNvPr>
          <p:cNvSpPr txBox="1"/>
          <p:nvPr/>
        </p:nvSpPr>
        <p:spPr>
          <a:xfrm>
            <a:off x="379342" y="5785789"/>
            <a:ext cx="6252494" cy="954107"/>
          </a:xfrm>
          <a:prstGeom prst="rect">
            <a:avLst/>
          </a:prstGeom>
          <a:noFill/>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17</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00</a:t>
            </a:r>
            <a:r>
              <a:rPr kumimoji="1" lang="ja-JP" altLang="en-US" sz="1600" b="1" dirty="0">
                <a:latin typeface="HG丸ｺﾞｼｯｸM-PRO" panose="020F0600000000000000" pitchFamily="50" charset="-128"/>
                <a:ea typeface="HG丸ｺﾞｼｯｸM-PRO" panose="020F0600000000000000" pitchFamily="50" charset="-128"/>
              </a:rPr>
              <a:t>ー</a:t>
            </a:r>
            <a:r>
              <a:rPr kumimoji="1" lang="en-US" altLang="ja-JP" sz="1600" b="1" dirty="0">
                <a:latin typeface="HG丸ｺﾞｼｯｸM-PRO" panose="020F0600000000000000" pitchFamily="50" charset="-128"/>
                <a:ea typeface="HG丸ｺﾞｼｯｸM-PRO" panose="020F0600000000000000" pitchFamily="50" charset="-128"/>
              </a:rPr>
              <a:t>17</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15</a:t>
            </a:r>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透析導入期の患者教育　</a:t>
            </a:r>
            <a:endParaRPr kumimoji="1" lang="en-US" altLang="ja-JP" b="1" dirty="0">
              <a:latin typeface="HG丸ｺﾞｼｯｸM-PRO" panose="020F0600000000000000" pitchFamily="50" charset="-128"/>
              <a:ea typeface="HG丸ｺﾞｼｯｸM-PRO" panose="020F0600000000000000" pitchFamily="50" charset="-128"/>
            </a:endParaRPr>
          </a:p>
          <a:p>
            <a:r>
              <a:rPr kumimoji="1" lang="en-US" altLang="ja-JP"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～病棟からの地域連携～</a:t>
            </a:r>
            <a:endParaRPr kumimoji="1" lang="en-US" altLang="ja-JP" b="1" dirty="0">
              <a:latin typeface="HG丸ｺﾞｼｯｸM-PRO" panose="020F0600000000000000" pitchFamily="50" charset="-128"/>
              <a:ea typeface="HG丸ｺﾞｼｯｸM-PRO" panose="020F0600000000000000" pitchFamily="50" charset="-128"/>
            </a:endParaRPr>
          </a:p>
          <a:p>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15" name="テキスト ボックス 14">
            <a:extLst>
              <a:ext uri="{FF2B5EF4-FFF2-40B4-BE49-F238E27FC236}">
                <a16:creationId xmlns:a16="http://schemas.microsoft.com/office/drawing/2014/main" id="{D696A3F3-1B54-73C9-9332-5F932C6F2A7D}"/>
              </a:ext>
            </a:extLst>
          </p:cNvPr>
          <p:cNvSpPr txBox="1"/>
          <p:nvPr/>
        </p:nvSpPr>
        <p:spPr>
          <a:xfrm>
            <a:off x="439124" y="6452146"/>
            <a:ext cx="6153046" cy="369332"/>
          </a:xfrm>
          <a:prstGeom prst="rect">
            <a:avLst/>
          </a:prstGeom>
          <a:noFill/>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17</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15</a:t>
            </a:r>
            <a:r>
              <a:rPr kumimoji="1" lang="ja-JP" altLang="en-US" sz="1600" b="1" dirty="0">
                <a:latin typeface="HG丸ｺﾞｼｯｸM-PRO" panose="020F0600000000000000" pitchFamily="50" charset="-128"/>
                <a:ea typeface="HG丸ｺﾞｼｯｸM-PRO" panose="020F0600000000000000" pitchFamily="50" charset="-128"/>
              </a:rPr>
              <a:t>ー</a:t>
            </a:r>
            <a:r>
              <a:rPr kumimoji="1" lang="en-US" altLang="ja-JP" sz="1600" b="1" dirty="0">
                <a:latin typeface="HG丸ｺﾞｼｯｸM-PRO" panose="020F0600000000000000" pitchFamily="50" charset="-128"/>
                <a:ea typeface="HG丸ｺﾞｼｯｸM-PRO" panose="020F0600000000000000" pitchFamily="50" charset="-128"/>
              </a:rPr>
              <a:t>17</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25</a:t>
            </a:r>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質疑・応答・意見交換など</a:t>
            </a:r>
          </a:p>
        </p:txBody>
      </p:sp>
      <p:sp>
        <p:nvSpPr>
          <p:cNvPr id="16" name="テキスト ボックス 15">
            <a:extLst>
              <a:ext uri="{FF2B5EF4-FFF2-40B4-BE49-F238E27FC236}">
                <a16:creationId xmlns:a16="http://schemas.microsoft.com/office/drawing/2014/main" id="{44262468-46E7-1617-1930-0B7DEB2C1C55}"/>
              </a:ext>
            </a:extLst>
          </p:cNvPr>
          <p:cNvSpPr txBox="1"/>
          <p:nvPr/>
        </p:nvSpPr>
        <p:spPr>
          <a:xfrm>
            <a:off x="439124" y="6826074"/>
            <a:ext cx="6257374" cy="369332"/>
          </a:xfrm>
          <a:prstGeom prst="rect">
            <a:avLst/>
          </a:prstGeom>
          <a:noFill/>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17</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30</a:t>
            </a:r>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閉会・ｱﾝｹｰﾄ、参加証は後日交付</a:t>
            </a:r>
          </a:p>
        </p:txBody>
      </p:sp>
      <p:sp>
        <p:nvSpPr>
          <p:cNvPr id="19" name="四角形: 対角を丸める 18">
            <a:extLst>
              <a:ext uri="{FF2B5EF4-FFF2-40B4-BE49-F238E27FC236}">
                <a16:creationId xmlns:a16="http://schemas.microsoft.com/office/drawing/2014/main" id="{14C4C490-2440-E27E-9AEA-C343AFE31FBF}"/>
              </a:ext>
            </a:extLst>
          </p:cNvPr>
          <p:cNvSpPr/>
          <p:nvPr/>
        </p:nvSpPr>
        <p:spPr>
          <a:xfrm>
            <a:off x="361057" y="3720242"/>
            <a:ext cx="6102606" cy="3616982"/>
          </a:xfrm>
          <a:prstGeom prst="round2DiagRect">
            <a:avLst>
              <a:gd name="adj1" fmla="val 9012"/>
              <a:gd name="adj2" fmla="val 0"/>
            </a:avLst>
          </a:prstGeom>
          <a:noFill/>
          <a:ln w="50800">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96592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05D1DEA6-8489-4D76-B76B-944155CBB4A2}"/>
              </a:ext>
            </a:extLst>
          </p:cNvPr>
          <p:cNvSpPr txBox="1"/>
          <p:nvPr/>
        </p:nvSpPr>
        <p:spPr>
          <a:xfrm>
            <a:off x="713343" y="2875038"/>
            <a:ext cx="5725307" cy="5047536"/>
          </a:xfrm>
          <a:prstGeom prst="rect">
            <a:avLst/>
          </a:prstGeom>
          <a:noFill/>
        </p:spPr>
        <p:txBody>
          <a:bodyPr wrap="square">
            <a:spAutoFit/>
          </a:bodyPr>
          <a:lstStyle/>
          <a:p>
            <a:endParaRPr lang="ja-JP" altLang="en-US" sz="2400" b="1" i="0" dirty="0">
              <a:solidFill>
                <a:srgbClr val="C00000"/>
              </a:solidFill>
              <a:effectLst/>
              <a:latin typeface="HG丸ｺﾞｼｯｸM-PRO" panose="020F0600000000000000" pitchFamily="50" charset="-128"/>
              <a:ea typeface="HG丸ｺﾞｼｯｸM-PRO" panose="020F0600000000000000" pitchFamily="50" charset="-128"/>
            </a:endParaRPr>
          </a:p>
          <a:p>
            <a:r>
              <a:rPr lang="en-US" altLang="ja-JP" sz="2400" b="1" i="0" dirty="0">
                <a:solidFill>
                  <a:srgbClr val="C00000"/>
                </a:solidFill>
                <a:effectLst/>
                <a:latin typeface="HG丸ｺﾞｼｯｸM-PRO" panose="020F0600000000000000" pitchFamily="50" charset="-128"/>
                <a:ea typeface="HG丸ｺﾞｼｯｸM-PRO" panose="020F0600000000000000" pitchFamily="50" charset="-128"/>
              </a:rPr>
              <a:t>[</a:t>
            </a:r>
            <a:r>
              <a:rPr lang="ja-JP" altLang="en-US" sz="2400" b="1" i="0" dirty="0">
                <a:solidFill>
                  <a:srgbClr val="C00000"/>
                </a:solidFill>
                <a:effectLst/>
                <a:latin typeface="HG丸ｺﾞｼｯｸM-PRO" panose="020F0600000000000000" pitchFamily="50" charset="-128"/>
                <a:ea typeface="HG丸ｺﾞｼｯｸM-PRO" panose="020F0600000000000000" pitchFamily="50" charset="-128"/>
              </a:rPr>
              <a:t>申込締め切り</a:t>
            </a:r>
            <a:r>
              <a:rPr lang="en-US" altLang="ja-JP" sz="2400" b="1" i="0" dirty="0">
                <a:solidFill>
                  <a:srgbClr val="C00000"/>
                </a:solidFill>
                <a:effectLst/>
                <a:latin typeface="HG丸ｺﾞｼｯｸM-PRO" panose="020F0600000000000000" pitchFamily="50" charset="-128"/>
                <a:ea typeface="HG丸ｺﾞｼｯｸM-PRO" panose="020F0600000000000000" pitchFamily="50" charset="-128"/>
              </a:rPr>
              <a:t>:2024</a:t>
            </a:r>
            <a:r>
              <a:rPr lang="ja-JP" altLang="en-US" sz="2400" b="1" i="0" dirty="0">
                <a:solidFill>
                  <a:srgbClr val="C00000"/>
                </a:solidFill>
                <a:effectLst/>
                <a:latin typeface="HG丸ｺﾞｼｯｸM-PRO" panose="020F0600000000000000" pitchFamily="50" charset="-128"/>
                <a:ea typeface="HG丸ｺﾞｼｯｸM-PRO" panose="020F0600000000000000" pitchFamily="50" charset="-128"/>
              </a:rPr>
              <a:t>年</a:t>
            </a:r>
            <a:r>
              <a:rPr lang="en-US" altLang="ja-JP" sz="2400" b="1" i="0" dirty="0">
                <a:solidFill>
                  <a:srgbClr val="C00000"/>
                </a:solidFill>
                <a:effectLst/>
                <a:latin typeface="HG丸ｺﾞｼｯｸM-PRO" panose="020F0600000000000000" pitchFamily="50" charset="-128"/>
                <a:ea typeface="HG丸ｺﾞｼｯｸM-PRO" panose="020F0600000000000000" pitchFamily="50" charset="-128"/>
              </a:rPr>
              <a:t>11</a:t>
            </a:r>
            <a:r>
              <a:rPr lang="ja-JP" altLang="en-US" sz="2400" b="1" dirty="0">
                <a:solidFill>
                  <a:srgbClr val="C00000"/>
                </a:solidFill>
                <a:latin typeface="HG丸ｺﾞｼｯｸM-PRO" panose="020F0600000000000000" pitchFamily="50" charset="-128"/>
                <a:ea typeface="HG丸ｺﾞｼｯｸM-PRO" panose="020F0600000000000000" pitchFamily="50" charset="-128"/>
              </a:rPr>
              <a:t>月</a:t>
            </a:r>
            <a:r>
              <a:rPr lang="en-US" altLang="ja-JP" sz="2400" b="1" dirty="0">
                <a:solidFill>
                  <a:srgbClr val="C00000"/>
                </a:solidFill>
                <a:latin typeface="HG丸ｺﾞｼｯｸM-PRO" panose="020F0600000000000000" pitchFamily="50" charset="-128"/>
                <a:ea typeface="HG丸ｺﾞｼｯｸM-PRO" panose="020F0600000000000000" pitchFamily="50" charset="-128"/>
              </a:rPr>
              <a:t>18</a:t>
            </a:r>
            <a:r>
              <a:rPr lang="ja-JP" altLang="en-US" sz="2400" b="1" dirty="0">
                <a:solidFill>
                  <a:srgbClr val="C00000"/>
                </a:solidFill>
                <a:latin typeface="HG丸ｺﾞｼｯｸM-PRO" panose="020F0600000000000000" pitchFamily="50" charset="-128"/>
                <a:ea typeface="HG丸ｺﾞｼｯｸM-PRO" panose="020F0600000000000000" pitchFamily="50" charset="-128"/>
              </a:rPr>
              <a:t>日</a:t>
            </a:r>
            <a:r>
              <a:rPr lang="en-US" altLang="ja-JP" sz="2400" b="1" dirty="0">
                <a:solidFill>
                  <a:srgbClr val="C00000"/>
                </a:solidFill>
                <a:latin typeface="HG丸ｺﾞｼｯｸM-PRO" panose="020F0600000000000000" pitchFamily="50" charset="-128"/>
                <a:ea typeface="HG丸ｺﾞｼｯｸM-PRO" panose="020F0600000000000000" pitchFamily="50" charset="-128"/>
              </a:rPr>
              <a:t>(</a:t>
            </a:r>
            <a:r>
              <a:rPr lang="ja-JP" altLang="en-US" sz="2400" b="1" dirty="0">
                <a:solidFill>
                  <a:srgbClr val="C00000"/>
                </a:solidFill>
                <a:latin typeface="HG丸ｺﾞｼｯｸM-PRO" panose="020F0600000000000000" pitchFamily="50" charset="-128"/>
                <a:ea typeface="HG丸ｺﾞｼｯｸM-PRO" panose="020F0600000000000000" pitchFamily="50" charset="-128"/>
              </a:rPr>
              <a:t>月</a:t>
            </a:r>
            <a:r>
              <a:rPr lang="en-US" altLang="ja-JP" sz="2400" b="1" dirty="0">
                <a:solidFill>
                  <a:srgbClr val="C00000"/>
                </a:solidFill>
                <a:latin typeface="HG丸ｺﾞｼｯｸM-PRO" panose="020F0600000000000000" pitchFamily="50" charset="-128"/>
                <a:ea typeface="HG丸ｺﾞｼｯｸM-PRO" panose="020F0600000000000000" pitchFamily="50" charset="-128"/>
              </a:rPr>
              <a:t>)</a:t>
            </a:r>
            <a:r>
              <a:rPr lang="en-US" altLang="ja-JP" sz="2400" b="1" i="0" dirty="0">
                <a:solidFill>
                  <a:srgbClr val="C00000"/>
                </a:solidFill>
                <a:effectLst/>
                <a:latin typeface="HG丸ｺﾞｼｯｸM-PRO" panose="020F0600000000000000" pitchFamily="50" charset="-128"/>
                <a:ea typeface="HG丸ｺﾞｼｯｸM-PRO" panose="020F0600000000000000" pitchFamily="50" charset="-128"/>
              </a:rPr>
              <a:t>]</a:t>
            </a:r>
            <a:endParaRPr lang="ja-JP" altLang="en-US" sz="2400" b="1" i="0" dirty="0">
              <a:solidFill>
                <a:srgbClr val="C00000"/>
              </a:solidFill>
              <a:effectLst/>
              <a:latin typeface="HG丸ｺﾞｼｯｸM-PRO" panose="020F0600000000000000" pitchFamily="50" charset="-128"/>
              <a:ea typeface="HG丸ｺﾞｼｯｸM-PRO" panose="020F0600000000000000" pitchFamily="50" charset="-128"/>
            </a:endParaRPr>
          </a:p>
          <a:p>
            <a:endParaRPr lang="ja-JP" altLang="en-US" sz="1600" dirty="0">
              <a:solidFill>
                <a:srgbClr val="444444"/>
              </a:solidFill>
              <a:latin typeface="HG丸ｺﾞｼｯｸM-PRO" panose="020F0600000000000000" pitchFamily="50" charset="-128"/>
              <a:ea typeface="HG丸ｺﾞｼｯｸM-PRO" panose="020F0600000000000000" pitchFamily="50" charset="-128"/>
            </a:endParaRPr>
          </a:p>
          <a:p>
            <a:r>
              <a:rPr lang="ja-JP" altLang="en-US" sz="1600" b="0" i="0" dirty="0">
                <a:solidFill>
                  <a:srgbClr val="444444"/>
                </a:solidFill>
                <a:effectLst/>
                <a:latin typeface="HG丸ｺﾞｼｯｸM-PRO" panose="020F0600000000000000" pitchFamily="50" charset="-128"/>
                <a:ea typeface="HG丸ｺﾞｼｯｸM-PRO" panose="020F0600000000000000" pitchFamily="50" charset="-128"/>
              </a:rPr>
              <a:t>★下記</a:t>
            </a:r>
            <a:r>
              <a:rPr lang="en-US" altLang="ja-JP" sz="1600" b="0" i="0" dirty="0">
                <a:solidFill>
                  <a:srgbClr val="444444"/>
                </a:solidFill>
                <a:effectLst/>
                <a:latin typeface="HG丸ｺﾞｼｯｸM-PRO" panose="020F0600000000000000" pitchFamily="50" charset="-128"/>
                <a:ea typeface="HG丸ｺﾞｼｯｸM-PRO" panose="020F0600000000000000" pitchFamily="50" charset="-128"/>
              </a:rPr>
              <a:t>URL </a:t>
            </a:r>
            <a:r>
              <a:rPr lang="ja-JP" altLang="en-US" sz="1600" b="0" i="0" dirty="0">
                <a:solidFill>
                  <a:srgbClr val="444444"/>
                </a:solidFill>
                <a:effectLst/>
                <a:latin typeface="HG丸ｺﾞｼｯｸM-PRO" panose="020F0600000000000000" pitchFamily="50" charset="-128"/>
                <a:ea typeface="HG丸ｺﾞｼｯｸM-PRO" panose="020F0600000000000000" pitchFamily="50" charset="-128"/>
              </a:rPr>
              <a:t>の「参加登録」より手続きをお願いいたします。</a:t>
            </a:r>
            <a:r>
              <a:rPr lang="en-US" altLang="ja-JP" sz="1800" u="sng" dirty="0">
                <a:solidFill>
                  <a:srgbClr val="0563C1"/>
                </a:solidFill>
                <a:effectLst/>
                <a:ea typeface="ＭＳ 明朝" panose="02020609040205080304" pitchFamily="17" charset="-128"/>
                <a:cs typeface="Times New Roman" panose="02020603050405020304" pitchFamily="18" charset="0"/>
              </a:rPr>
              <a:t> </a:t>
            </a:r>
            <a:r>
              <a:rPr lang="en-US" altLang="ja-JP" sz="3200" u="sng" dirty="0">
                <a:solidFill>
                  <a:srgbClr val="0070C0"/>
                </a:solidFill>
                <a:effectLst/>
                <a:latin typeface="ＭＳ 明朝" panose="02020609040205080304" pitchFamily="17" charset="-128"/>
                <a:cs typeface="Times New Roman" panose="02020603050405020304" pitchFamily="18" charset="0"/>
              </a:rPr>
              <a:t>https://ssl.m2sys.jp/forms/index.php?fid=108</a:t>
            </a:r>
            <a:r>
              <a:rPr kumimoji="1" lang="ja-JP" altLang="en-US" sz="3200" dirty="0">
                <a:solidFill>
                  <a:srgbClr val="0070C0"/>
                </a:solidFill>
              </a:rPr>
              <a:t>　</a:t>
            </a:r>
            <a:endParaRPr kumimoji="1" lang="ja-JP" altLang="en-US" sz="1600" dirty="0">
              <a:solidFill>
                <a:srgbClr val="0070C0"/>
              </a:solidFill>
              <a:latin typeface="HG丸ｺﾞｼｯｸM-PRO" panose="020F0600000000000000" pitchFamily="50" charset="-128"/>
              <a:ea typeface="HG丸ｺﾞｼｯｸM-PRO" panose="020F0600000000000000" pitchFamily="50" charset="-128"/>
            </a:endParaRPr>
          </a:p>
          <a:p>
            <a:pPr algn="ctr"/>
            <a:endParaRPr lang="en-US" altLang="ja-JP" sz="1600" b="0" i="0" dirty="0">
              <a:solidFill>
                <a:srgbClr val="444444"/>
              </a:solidFill>
              <a:effectLst/>
              <a:latin typeface="HG丸ｺﾞｼｯｸM-PRO" panose="020F0600000000000000" pitchFamily="50" charset="-128"/>
              <a:ea typeface="HG丸ｺﾞｼｯｸM-PRO" panose="020F0600000000000000" pitchFamily="50" charset="-128"/>
            </a:endParaRPr>
          </a:p>
          <a:p>
            <a:pPr algn="ctr"/>
            <a:r>
              <a:rPr lang="ja-JP" altLang="en-US" sz="1600" b="0" i="0" dirty="0">
                <a:solidFill>
                  <a:srgbClr val="444444"/>
                </a:solidFill>
                <a:effectLst/>
                <a:latin typeface="HG丸ｺﾞｼｯｸM-PRO" panose="020F0600000000000000" pitchFamily="50" charset="-128"/>
                <a:ea typeface="HG丸ｺﾞｼｯｸM-PRO" panose="020F0600000000000000" pitchFamily="50" charset="-128"/>
              </a:rPr>
              <a:t>★スマホよりご登録の方は、</a:t>
            </a:r>
            <a:r>
              <a:rPr lang="en-US" altLang="ja-JP" sz="1600" b="0" i="0" dirty="0">
                <a:solidFill>
                  <a:srgbClr val="444444"/>
                </a:solidFill>
                <a:effectLst/>
                <a:latin typeface="HG丸ｺﾞｼｯｸM-PRO" panose="020F0600000000000000" pitchFamily="50" charset="-128"/>
                <a:ea typeface="HG丸ｺﾞｼｯｸM-PRO" panose="020F0600000000000000" pitchFamily="50" charset="-128"/>
              </a:rPr>
              <a:t>QR</a:t>
            </a:r>
            <a:r>
              <a:rPr lang="ja-JP" altLang="en-US" sz="1600" b="0" i="0" dirty="0">
                <a:solidFill>
                  <a:srgbClr val="444444"/>
                </a:solidFill>
                <a:effectLst/>
                <a:latin typeface="HG丸ｺﾞｼｯｸM-PRO" panose="020F0600000000000000" pitchFamily="50" charset="-128"/>
                <a:ea typeface="HG丸ｺﾞｼｯｸM-PRO" panose="020F0600000000000000" pitchFamily="50" charset="-128"/>
              </a:rPr>
              <a:t>コードよりお進み下さい。</a:t>
            </a:r>
          </a:p>
          <a:p>
            <a:pPr algn="ctr"/>
            <a:endParaRPr lang="ja-JP" altLang="en-US" sz="1600" dirty="0">
              <a:solidFill>
                <a:srgbClr val="444444"/>
              </a:solidFill>
              <a:latin typeface="HG丸ｺﾞｼｯｸM-PRO" panose="020F0600000000000000" pitchFamily="50" charset="-128"/>
              <a:ea typeface="HG丸ｺﾞｼｯｸM-PRO" panose="020F0600000000000000" pitchFamily="50" charset="-128"/>
            </a:endParaRPr>
          </a:p>
          <a:p>
            <a:pPr algn="ctr"/>
            <a:endParaRPr lang="ja-JP" altLang="en-US" sz="1600" dirty="0">
              <a:solidFill>
                <a:srgbClr val="444444"/>
              </a:solidFill>
              <a:latin typeface="HG丸ｺﾞｼｯｸM-PRO" panose="020F0600000000000000" pitchFamily="50" charset="-128"/>
              <a:ea typeface="HG丸ｺﾞｼｯｸM-PRO" panose="020F0600000000000000" pitchFamily="50" charset="-128"/>
            </a:endParaRPr>
          </a:p>
          <a:p>
            <a:pPr algn="ctr"/>
            <a:endParaRPr lang="ja-JP" altLang="en-US" sz="1600" dirty="0">
              <a:solidFill>
                <a:srgbClr val="444444"/>
              </a:solidFill>
              <a:latin typeface="HG丸ｺﾞｼｯｸM-PRO" panose="020F0600000000000000" pitchFamily="50" charset="-128"/>
              <a:ea typeface="HG丸ｺﾞｼｯｸM-PRO" panose="020F0600000000000000" pitchFamily="50" charset="-128"/>
            </a:endParaRPr>
          </a:p>
          <a:p>
            <a:pPr algn="ctr"/>
            <a:endParaRPr lang="ja-JP" altLang="en-US" sz="1600" dirty="0">
              <a:solidFill>
                <a:srgbClr val="444444"/>
              </a:solidFill>
              <a:latin typeface="HG丸ｺﾞｼｯｸM-PRO" panose="020F0600000000000000" pitchFamily="50" charset="-128"/>
              <a:ea typeface="HG丸ｺﾞｼｯｸM-PRO" panose="020F0600000000000000" pitchFamily="50" charset="-128"/>
            </a:endParaRPr>
          </a:p>
          <a:p>
            <a:pPr algn="ctr"/>
            <a:endParaRPr lang="ja-JP" altLang="en-US" sz="1600" dirty="0">
              <a:solidFill>
                <a:srgbClr val="444444"/>
              </a:solidFill>
              <a:latin typeface="HG丸ｺﾞｼｯｸM-PRO" panose="020F0600000000000000" pitchFamily="50" charset="-128"/>
              <a:ea typeface="HG丸ｺﾞｼｯｸM-PRO" panose="020F0600000000000000" pitchFamily="50" charset="-128"/>
            </a:endParaRPr>
          </a:p>
          <a:p>
            <a:pPr algn="ctr"/>
            <a:endParaRPr lang="ja-JP" altLang="en-US" sz="1600" dirty="0">
              <a:solidFill>
                <a:srgbClr val="444444"/>
              </a:solidFill>
              <a:latin typeface="HG丸ｺﾞｼｯｸM-PRO" panose="020F0600000000000000" pitchFamily="50" charset="-128"/>
              <a:ea typeface="HG丸ｺﾞｼｯｸM-PRO" panose="020F0600000000000000" pitchFamily="50" charset="-128"/>
            </a:endParaRPr>
          </a:p>
          <a:p>
            <a:pPr algn="ctr"/>
            <a:endParaRPr lang="ja-JP" altLang="en-US" sz="1600" dirty="0">
              <a:solidFill>
                <a:srgbClr val="444444"/>
              </a:solidFill>
              <a:latin typeface="HG丸ｺﾞｼｯｸM-PRO" panose="020F0600000000000000" pitchFamily="50" charset="-128"/>
              <a:ea typeface="HG丸ｺﾞｼｯｸM-PRO" panose="020F0600000000000000" pitchFamily="50" charset="-128"/>
            </a:endParaRPr>
          </a:p>
          <a:p>
            <a:pPr algn="ctr"/>
            <a:endParaRPr lang="ja-JP" altLang="en-US" sz="1600" dirty="0">
              <a:solidFill>
                <a:srgbClr val="444444"/>
              </a:solidFill>
              <a:latin typeface="HG丸ｺﾞｼｯｸM-PRO" panose="020F0600000000000000" pitchFamily="50" charset="-128"/>
              <a:ea typeface="HG丸ｺﾞｼｯｸM-PRO" panose="020F0600000000000000" pitchFamily="50" charset="-128"/>
            </a:endParaRPr>
          </a:p>
          <a:p>
            <a:pPr algn="ctr"/>
            <a:endParaRPr lang="ja-JP" altLang="en-US" sz="1600" dirty="0">
              <a:solidFill>
                <a:srgbClr val="444444"/>
              </a:solidFill>
              <a:latin typeface="HG丸ｺﾞｼｯｸM-PRO" panose="020F0600000000000000" pitchFamily="50" charset="-128"/>
              <a:ea typeface="HG丸ｺﾞｼｯｸM-PRO" panose="020F0600000000000000" pitchFamily="50" charset="-128"/>
            </a:endParaRPr>
          </a:p>
        </p:txBody>
      </p:sp>
      <p:sp>
        <p:nvSpPr>
          <p:cNvPr id="2" name="タイトル 1">
            <a:extLst>
              <a:ext uri="{FF2B5EF4-FFF2-40B4-BE49-F238E27FC236}">
                <a16:creationId xmlns:a16="http://schemas.microsoft.com/office/drawing/2014/main" id="{993B6C6F-56E1-4373-9FB2-68ACEC02234D}"/>
              </a:ext>
            </a:extLst>
          </p:cNvPr>
          <p:cNvSpPr>
            <a:spLocks noGrp="1"/>
          </p:cNvSpPr>
          <p:nvPr>
            <p:ph type="title"/>
          </p:nvPr>
        </p:nvSpPr>
        <p:spPr>
          <a:xfrm>
            <a:off x="418012" y="896036"/>
            <a:ext cx="5873642" cy="1718944"/>
          </a:xfrm>
          <a:ln w="44450" cmpd="dbl">
            <a:solidFill>
              <a:srgbClr val="FFC000"/>
            </a:solidFill>
          </a:ln>
        </p:spPr>
        <p:txBody>
          <a:bodyPr>
            <a:normAutofit fontScale="90000"/>
          </a:bodyPr>
          <a:lstStyle/>
          <a:p>
            <a:pPr algn="ctr">
              <a:tabLst>
                <a:tab pos="265113" algn="l"/>
              </a:tabLst>
            </a:pPr>
            <a:r>
              <a:rPr lang="ja-JP" altLang="en-US" sz="4400" dirty="0">
                <a:solidFill>
                  <a:schemeClr val="bg1"/>
                </a:solidFill>
                <a:latin typeface="HG丸ｺﾞｼｯｸM-PRO" panose="020F0600000000000000" pitchFamily="50" charset="-128"/>
                <a:ea typeface="HG丸ｺﾞｼｯｸM-PRO" panose="020F0600000000000000" pitchFamily="50" charset="-128"/>
              </a:rPr>
              <a:t>参加</a:t>
            </a:r>
            <a:r>
              <a:rPr kumimoji="1" lang="ja-JP" altLang="en-US" sz="4400" dirty="0">
                <a:solidFill>
                  <a:schemeClr val="bg1"/>
                </a:solidFill>
                <a:latin typeface="HG丸ｺﾞｼｯｸM-PRO" panose="020F0600000000000000" pitchFamily="50" charset="-128"/>
                <a:ea typeface="HG丸ｺﾞｼｯｸM-PRO" panose="020F0600000000000000" pitchFamily="50" charset="-128"/>
              </a:rPr>
              <a:t>申し込み方法</a:t>
            </a:r>
            <a:br>
              <a:rPr kumimoji="1" lang="ja-JP" altLang="en-US" dirty="0">
                <a:latin typeface="HG丸ｺﾞｼｯｸM-PRO" panose="020F0600000000000000" pitchFamily="50" charset="-128"/>
                <a:ea typeface="HG丸ｺﾞｼｯｸM-PRO" panose="020F0600000000000000" pitchFamily="50" charset="-128"/>
              </a:rPr>
            </a:br>
            <a:br>
              <a:rPr kumimoji="1" lang="ja-JP" altLang="en-US" sz="1200" dirty="0">
                <a:latin typeface="HG丸ｺﾞｼｯｸM-PRO" panose="020F0600000000000000" pitchFamily="50" charset="-128"/>
                <a:ea typeface="HG丸ｺﾞｼｯｸM-PRO" panose="020F0600000000000000" pitchFamily="50" charset="-128"/>
              </a:rPr>
            </a:br>
            <a:r>
              <a:rPr kumimoji="1" lang="ja-JP" altLang="en-US" sz="2000" b="1" dirty="0">
                <a:ln w="0"/>
                <a:solidFill>
                  <a:schemeClr val="bg1"/>
                </a:solidFill>
                <a:latin typeface="HG丸ｺﾞｼｯｸM-PRO" panose="020F0600000000000000" pitchFamily="50" charset="-128"/>
                <a:ea typeface="HG丸ｺﾞｼｯｸM-PRO" panose="020F0600000000000000" pitchFamily="50" charset="-128"/>
              </a:rPr>
              <a:t>埼玉医科大学総合医療センター 主催　</a:t>
            </a:r>
            <a:br>
              <a:rPr kumimoji="1" lang="ja-JP" altLang="en-US" sz="2000" b="1" dirty="0">
                <a:ln w="0"/>
                <a:solidFill>
                  <a:schemeClr val="bg1"/>
                </a:solidFill>
                <a:latin typeface="HG丸ｺﾞｼｯｸM-PRO" panose="020F0600000000000000" pitchFamily="50" charset="-128"/>
                <a:ea typeface="HG丸ｺﾞｼｯｸM-PRO" panose="020F0600000000000000" pitchFamily="50" charset="-128"/>
              </a:rPr>
            </a:br>
            <a:r>
              <a:rPr kumimoji="1" lang="ja-JP" altLang="en-US" sz="3100" b="1" dirty="0">
                <a:ln w="0"/>
                <a:solidFill>
                  <a:schemeClr val="bg1"/>
                </a:solidFill>
                <a:latin typeface="HG丸ｺﾞｼｯｸM-PRO" panose="020F0600000000000000" pitchFamily="50" charset="-128"/>
                <a:ea typeface="HG丸ｺﾞｼｯｸM-PRO" panose="020F0600000000000000" pitchFamily="50" charset="-128"/>
              </a:rPr>
              <a:t>第</a:t>
            </a:r>
            <a:r>
              <a:rPr kumimoji="1" lang="en-US" altLang="ja-JP" sz="3100" b="1" dirty="0">
                <a:ln w="0"/>
                <a:solidFill>
                  <a:schemeClr val="bg1"/>
                </a:solidFill>
                <a:latin typeface="HG丸ｺﾞｼｯｸM-PRO" panose="020F0600000000000000" pitchFamily="50" charset="-128"/>
                <a:ea typeface="HG丸ｺﾞｼｯｸM-PRO" panose="020F0600000000000000" pitchFamily="50" charset="-128"/>
              </a:rPr>
              <a:t>3</a:t>
            </a:r>
            <a:r>
              <a:rPr kumimoji="1" lang="ja-JP" altLang="en-US" sz="3100" b="1" dirty="0">
                <a:ln w="0"/>
                <a:solidFill>
                  <a:schemeClr val="bg1"/>
                </a:solidFill>
                <a:latin typeface="HG丸ｺﾞｼｯｸM-PRO" panose="020F0600000000000000" pitchFamily="50" charset="-128"/>
                <a:ea typeface="HG丸ｺﾞｼｯｸM-PRO" panose="020F0600000000000000" pitchFamily="50" charset="-128"/>
              </a:rPr>
              <a:t>回 腎代替療法施設連携研修会</a:t>
            </a:r>
            <a:br>
              <a:rPr kumimoji="1" lang="en-US" altLang="ja-JP" sz="3200" b="1" dirty="0">
                <a:ln w="0"/>
                <a:solidFill>
                  <a:schemeClr val="bg1"/>
                </a:solidFill>
                <a:latin typeface="HG丸ｺﾞｼｯｸM-PRO" panose="020F0600000000000000" pitchFamily="50" charset="-128"/>
                <a:ea typeface="HG丸ｺﾞｼｯｸM-PRO" panose="020F0600000000000000" pitchFamily="50" charset="-128"/>
              </a:rPr>
            </a:br>
            <a:endParaRPr kumimoji="1" lang="ja-JP" altLang="en-US" sz="2000" dirty="0">
              <a:solidFill>
                <a:schemeClr val="bg1"/>
              </a:solidFill>
              <a:latin typeface="HG丸ｺﾞｼｯｸM-PRO" panose="020F0600000000000000" pitchFamily="50" charset="-128"/>
              <a:ea typeface="HG丸ｺﾞｼｯｸM-PRO" panose="020F0600000000000000" pitchFamily="50" charset="-128"/>
            </a:endParaRPr>
          </a:p>
        </p:txBody>
      </p:sp>
      <p:sp>
        <p:nvSpPr>
          <p:cNvPr id="4" name="Rectangle 3">
            <a:extLst>
              <a:ext uri="{FF2B5EF4-FFF2-40B4-BE49-F238E27FC236}">
                <a16:creationId xmlns:a16="http://schemas.microsoft.com/office/drawing/2014/main" id="{B4EA1FB8-D384-13AF-0D4A-074ACFC9EDDC}"/>
              </a:ext>
            </a:extLst>
          </p:cNvPr>
          <p:cNvSpPr>
            <a:spLocks noChangeArrowheads="1"/>
          </p:cNvSpPr>
          <p:nvPr/>
        </p:nvSpPr>
        <p:spPr bwMode="auto">
          <a:xfrm>
            <a:off x="0" y="108585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12" name="図 11">
            <a:extLst>
              <a:ext uri="{FF2B5EF4-FFF2-40B4-BE49-F238E27FC236}">
                <a16:creationId xmlns:a16="http://schemas.microsoft.com/office/drawing/2014/main" id="{0EC3CF44-4047-1D81-1B58-F001096BBC94}"/>
              </a:ext>
            </a:extLst>
          </p:cNvPr>
          <p:cNvPicPr>
            <a:picLocks noChangeAspect="1"/>
          </p:cNvPicPr>
          <p:nvPr/>
        </p:nvPicPr>
        <p:blipFill>
          <a:blip r:embed="rId2"/>
          <a:stretch>
            <a:fillRect/>
          </a:stretch>
        </p:blipFill>
        <p:spPr>
          <a:xfrm>
            <a:off x="2095967" y="5664901"/>
            <a:ext cx="2517731" cy="2517731"/>
          </a:xfrm>
          <a:prstGeom prst="rect">
            <a:avLst/>
          </a:prstGeom>
        </p:spPr>
      </p:pic>
      <p:sp>
        <p:nvSpPr>
          <p:cNvPr id="11" name="テキスト ボックス 10">
            <a:extLst>
              <a:ext uri="{FF2B5EF4-FFF2-40B4-BE49-F238E27FC236}">
                <a16:creationId xmlns:a16="http://schemas.microsoft.com/office/drawing/2014/main" id="{03A6CB1B-C025-478D-90A5-5DDABCAAAAA0}"/>
              </a:ext>
            </a:extLst>
          </p:cNvPr>
          <p:cNvSpPr txBox="1"/>
          <p:nvPr/>
        </p:nvSpPr>
        <p:spPr>
          <a:xfrm>
            <a:off x="577514" y="8182632"/>
            <a:ext cx="5996964" cy="1323439"/>
          </a:xfrm>
          <a:prstGeom prst="rect">
            <a:avLst/>
          </a:prstGeom>
          <a:noFill/>
          <a:ln w="28575">
            <a:solidFill>
              <a:srgbClr val="FFC000"/>
            </a:solidFill>
          </a:ln>
        </p:spPr>
        <p:txBody>
          <a:bodyPr wrap="square">
            <a:spAutoFit/>
          </a:bodyPr>
          <a:lstStyle/>
          <a:p>
            <a:r>
              <a:rPr lang="ja-JP" altLang="en-US" sz="1600" b="0" i="0" dirty="0">
                <a:solidFill>
                  <a:srgbClr val="444444"/>
                </a:solidFill>
                <a:effectLst/>
                <a:latin typeface="+mn-ea"/>
              </a:rPr>
              <a:t>お問い合わせ</a:t>
            </a:r>
            <a:r>
              <a:rPr lang="ja-JP" altLang="en-US" sz="1600" dirty="0">
                <a:solidFill>
                  <a:srgbClr val="444444"/>
                </a:solidFill>
                <a:latin typeface="+mn-ea"/>
              </a:rPr>
              <a:t>先</a:t>
            </a:r>
            <a:br>
              <a:rPr lang="ja-JP" altLang="en-US" sz="1600" dirty="0">
                <a:latin typeface="+mn-ea"/>
              </a:rPr>
            </a:br>
            <a:r>
              <a:rPr lang="en-US" altLang="ja-JP" sz="1600" b="0" i="0" dirty="0">
                <a:solidFill>
                  <a:srgbClr val="444444"/>
                </a:solidFill>
                <a:effectLst/>
                <a:latin typeface="+mn-ea"/>
              </a:rPr>
              <a:t>【SMC</a:t>
            </a:r>
            <a:r>
              <a:rPr lang="ja-JP" altLang="en-US" sz="1600" b="0" i="0" dirty="0">
                <a:solidFill>
                  <a:srgbClr val="444444"/>
                </a:solidFill>
                <a:effectLst/>
                <a:latin typeface="+mn-ea"/>
              </a:rPr>
              <a:t>主催 </a:t>
            </a:r>
            <a:r>
              <a:rPr kumimoji="1" lang="ja-JP" altLang="en-US" sz="1600" dirty="0">
                <a:ln w="0"/>
                <a:latin typeface="+mn-ea"/>
              </a:rPr>
              <a:t>腎代替療法施設連携研修会</a:t>
            </a:r>
            <a:r>
              <a:rPr lang="en-US" altLang="ja-JP" sz="1600" b="0" i="0" dirty="0">
                <a:solidFill>
                  <a:srgbClr val="444444"/>
                </a:solidFill>
                <a:effectLst/>
                <a:latin typeface="+mn-ea"/>
              </a:rPr>
              <a:t>】</a:t>
            </a:r>
            <a:br>
              <a:rPr lang="ja-JP" altLang="en-US" sz="1600" dirty="0">
                <a:latin typeface="+mn-ea"/>
              </a:rPr>
            </a:br>
            <a:r>
              <a:rPr lang="ja-JP" altLang="en-US" sz="1600" b="0" i="0" dirty="0">
                <a:solidFill>
                  <a:srgbClr val="444444"/>
                </a:solidFill>
                <a:effectLst/>
                <a:latin typeface="+mn-ea"/>
              </a:rPr>
              <a:t>　埼玉医科大学総合医療センター　</a:t>
            </a:r>
            <a:r>
              <a:rPr lang="ja-JP" altLang="ja-JP" sz="1600" dirty="0">
                <a:effectLst/>
                <a:latin typeface="+mn-ea"/>
                <a:cs typeface="Times New Roman" panose="02020603050405020304" pitchFamily="18" charset="0"/>
              </a:rPr>
              <a:t>病診連携室</a:t>
            </a:r>
            <a:br>
              <a:rPr lang="ja-JP" altLang="en-US" sz="1600" dirty="0">
                <a:latin typeface="+mn-ea"/>
              </a:rPr>
            </a:br>
            <a:r>
              <a:rPr lang="ja-JP" altLang="en-US" sz="1600" b="0" i="0" dirty="0">
                <a:solidFill>
                  <a:srgbClr val="444444"/>
                </a:solidFill>
                <a:effectLst/>
                <a:latin typeface="+mn-ea"/>
              </a:rPr>
              <a:t>　〒</a:t>
            </a:r>
            <a:r>
              <a:rPr lang="en-US" altLang="ja-JP" sz="1600" b="0" i="0" dirty="0">
                <a:solidFill>
                  <a:srgbClr val="444444"/>
                </a:solidFill>
                <a:effectLst/>
                <a:latin typeface="+mn-ea"/>
              </a:rPr>
              <a:t>350-8550</a:t>
            </a:r>
            <a:r>
              <a:rPr lang="ja-JP" altLang="en-US" sz="1600" b="0" i="0" dirty="0">
                <a:solidFill>
                  <a:srgbClr val="444444"/>
                </a:solidFill>
                <a:effectLst/>
                <a:latin typeface="+mn-ea"/>
              </a:rPr>
              <a:t>　埼玉県川越市鴨田</a:t>
            </a:r>
            <a:r>
              <a:rPr lang="en-US" altLang="ja-JP" sz="1600" b="0" i="0" dirty="0">
                <a:solidFill>
                  <a:srgbClr val="444444"/>
                </a:solidFill>
                <a:effectLst/>
                <a:latin typeface="+mn-ea"/>
              </a:rPr>
              <a:t>1981</a:t>
            </a:r>
            <a:r>
              <a:rPr lang="ja-JP" altLang="en-US" sz="1600" b="0" i="0" dirty="0">
                <a:solidFill>
                  <a:srgbClr val="444444"/>
                </a:solidFill>
                <a:effectLst/>
                <a:latin typeface="+mn-ea"/>
              </a:rPr>
              <a:t>番地</a:t>
            </a:r>
            <a:br>
              <a:rPr lang="ja-JP" altLang="en-US" sz="1600" dirty="0">
                <a:latin typeface="+mn-ea"/>
              </a:rPr>
            </a:br>
            <a:r>
              <a:rPr lang="ja-JP" altLang="en-US" sz="1600" b="0" i="0" dirty="0">
                <a:solidFill>
                  <a:srgbClr val="444444"/>
                </a:solidFill>
                <a:effectLst/>
                <a:latin typeface="+mn-ea"/>
              </a:rPr>
              <a:t>　</a:t>
            </a:r>
            <a:r>
              <a:rPr lang="en-US" altLang="ja-JP" sz="1600" b="0" i="0" dirty="0">
                <a:solidFill>
                  <a:srgbClr val="444444"/>
                </a:solidFill>
                <a:effectLst/>
                <a:latin typeface="+mn-ea"/>
              </a:rPr>
              <a:t>TEL</a:t>
            </a:r>
            <a:r>
              <a:rPr lang="ja-JP" altLang="en-US" sz="1600" b="0" i="0" dirty="0">
                <a:solidFill>
                  <a:srgbClr val="444444"/>
                </a:solidFill>
                <a:effectLst/>
                <a:latin typeface="+mn-ea"/>
              </a:rPr>
              <a:t>： </a:t>
            </a:r>
            <a:r>
              <a:rPr lang="en-US" altLang="ja-JP" sz="1600" dirty="0">
                <a:effectLst/>
                <a:latin typeface="+mn-ea"/>
                <a:cs typeface="Times New Roman" panose="02020603050405020304" pitchFamily="18" charset="0"/>
              </a:rPr>
              <a:t>049-228-3750</a:t>
            </a:r>
            <a:r>
              <a:rPr lang="ja-JP" altLang="en-US" sz="1600" b="0" i="0" dirty="0">
                <a:solidFill>
                  <a:srgbClr val="444444"/>
                </a:solidFill>
                <a:effectLst/>
                <a:latin typeface="+mn-ea"/>
              </a:rPr>
              <a:t>　</a:t>
            </a:r>
            <a:endParaRPr lang="ja-JP" altLang="en-US" sz="1600" dirty="0">
              <a:latin typeface="+mn-ea"/>
            </a:endParaRPr>
          </a:p>
        </p:txBody>
      </p:sp>
    </p:spTree>
    <p:extLst>
      <p:ext uri="{BB962C8B-B14F-4D97-AF65-F5344CB8AC3E}">
        <p14:creationId xmlns:p14="http://schemas.microsoft.com/office/powerpoint/2010/main" val="1688512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赤紫">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イオン ボードルーム">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710</TotalTime>
  <Words>453</Words>
  <Application>Microsoft Office PowerPoint</Application>
  <PresentationFormat>A4 210 x 297 mm</PresentationFormat>
  <Paragraphs>42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ＭＳ 明朝</vt:lpstr>
      <vt:lpstr>Century Gothic</vt:lpstr>
      <vt:lpstr>Tw Cen MT</vt:lpstr>
      <vt:lpstr>Wingdings 3</vt:lpstr>
      <vt:lpstr>イオン ボードルーム</vt:lpstr>
      <vt:lpstr>導入期加算3算定施設による双方向研修会のご案内</vt:lpstr>
      <vt:lpstr>参加申し込み方法  埼玉医科大学総合医療センター 主催　 第3回 腎代替療法施設連携研修会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Webセミナーのご案内</dc:title>
  <dc:creator>yasuda tamiko</dc:creator>
  <cp:lastModifiedBy>良雄 齋藤</cp:lastModifiedBy>
  <cp:revision>40</cp:revision>
  <cp:lastPrinted>2023-09-25T07:16:20Z</cp:lastPrinted>
  <dcterms:created xsi:type="dcterms:W3CDTF">2021-10-20T07:17:54Z</dcterms:created>
  <dcterms:modified xsi:type="dcterms:W3CDTF">2024-08-28T02:16:19Z</dcterms:modified>
</cp:coreProperties>
</file>