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08" r:id="rId2"/>
    <p:sldMasterId id="2147483695" r:id="rId3"/>
    <p:sldMasterId id="2147483650" r:id="rId4"/>
    <p:sldMasterId id="2147483710" r:id="rId5"/>
    <p:sldMasterId id="2147483718" r:id="rId6"/>
    <p:sldMasterId id="2147483712" r:id="rId7"/>
  </p:sldMasterIdLst>
  <p:notesMasterIdLst>
    <p:notesMasterId r:id="rId10"/>
  </p:notesMasterIdLst>
  <p:sldIdLst>
    <p:sldId id="264" r:id="rId8"/>
    <p:sldId id="368" r:id="rId9"/>
  </p:sldIdLst>
  <p:sldSz cx="6858000" cy="9906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CECFF"/>
    <a:srgbClr val="4A773C"/>
    <a:srgbClr val="FF9900"/>
    <a:srgbClr val="652D86"/>
    <a:srgbClr val="FA8300"/>
    <a:srgbClr val="DAE3F3"/>
    <a:srgbClr val="FA8200"/>
    <a:srgbClr val="FFFFFF"/>
    <a:srgbClr val="4A77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3" autoAdjust="0"/>
    <p:restoredTop sz="99297" autoAdjust="0"/>
  </p:normalViewPr>
  <p:slideViewPr>
    <p:cSldViewPr>
      <p:cViewPr varScale="1">
        <p:scale>
          <a:sx n="53" d="100"/>
          <a:sy n="53" d="100"/>
        </p:scale>
        <p:origin x="1296" y="78"/>
      </p:cViewPr>
      <p:guideLst>
        <p:guide orient="horz" pos="3120"/>
        <p:guide pos="216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6247" cy="498328"/>
          </a:xfrm>
          <a:prstGeom prst="rect">
            <a:avLst/>
          </a:prstGeom>
        </p:spPr>
        <p:txBody>
          <a:bodyPr vert="horz" lIns="92092" tIns="46047" rIns="92092" bIns="4604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826" y="0"/>
            <a:ext cx="2946246" cy="498328"/>
          </a:xfrm>
          <a:prstGeom prst="rect">
            <a:avLst/>
          </a:prstGeom>
        </p:spPr>
        <p:txBody>
          <a:bodyPr vert="horz" lIns="92092" tIns="46047" rIns="92092" bIns="46047" rtlCol="0"/>
          <a:lstStyle>
            <a:lvl1pPr algn="r">
              <a:defRPr sz="1200"/>
            </a:lvl1pPr>
          </a:lstStyle>
          <a:p>
            <a:fld id="{D71A8B6A-2DE5-4888-8D5E-57FD9BD719AF}" type="datetimeFigureOut">
              <a:rPr kumimoji="1" lang="ja-JP" altLang="en-US" smtClean="0"/>
              <a:t>2023/6/5</a:t>
            </a:fld>
            <a:endParaRPr kumimoji="1" lang="ja-JP" altLang="en-US"/>
          </a:p>
        </p:txBody>
      </p:sp>
      <p:sp>
        <p:nvSpPr>
          <p:cNvPr id="4" name="スライド イメージ プレースホルダー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2092" tIns="46047" rIns="92092" bIns="46047" rtlCol="0" anchor="ctr"/>
          <a:lstStyle/>
          <a:p>
            <a:endParaRPr lang="ja-JP" altLang="en-US"/>
          </a:p>
        </p:txBody>
      </p:sp>
      <p:sp>
        <p:nvSpPr>
          <p:cNvPr id="5" name="ノート プレースホルダー 4"/>
          <p:cNvSpPr>
            <a:spLocks noGrp="1"/>
          </p:cNvSpPr>
          <p:nvPr>
            <p:ph type="body" sz="quarter" idx="3"/>
          </p:nvPr>
        </p:nvSpPr>
        <p:spPr>
          <a:xfrm>
            <a:off x="679289" y="4777245"/>
            <a:ext cx="5439101" cy="3908363"/>
          </a:xfrm>
          <a:prstGeom prst="rect">
            <a:avLst/>
          </a:prstGeom>
        </p:spPr>
        <p:txBody>
          <a:bodyPr vert="horz" lIns="92092" tIns="46047" rIns="92092" bIns="4604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311"/>
            <a:ext cx="2946247" cy="498328"/>
          </a:xfrm>
          <a:prstGeom prst="rect">
            <a:avLst/>
          </a:prstGeom>
        </p:spPr>
        <p:txBody>
          <a:bodyPr vert="horz" lIns="92092" tIns="46047" rIns="92092" bIns="4604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826" y="9428311"/>
            <a:ext cx="2946246" cy="498328"/>
          </a:xfrm>
          <a:prstGeom prst="rect">
            <a:avLst/>
          </a:prstGeom>
        </p:spPr>
        <p:txBody>
          <a:bodyPr vert="horz" lIns="92092" tIns="46047" rIns="92092" bIns="46047" rtlCol="0" anchor="b"/>
          <a:lstStyle>
            <a:lvl1pPr algn="r">
              <a:defRPr sz="1200"/>
            </a:lvl1pPr>
          </a:lstStyle>
          <a:p>
            <a:fld id="{74D406F6-FDFA-4605-8F5A-0C43C7F38FBD}" type="slidenum">
              <a:rPr kumimoji="1" lang="ja-JP" altLang="en-US" smtClean="0"/>
              <a:t>‹#›</a:t>
            </a:fld>
            <a:endParaRPr kumimoji="1" lang="ja-JP" altLang="en-US"/>
          </a:p>
        </p:txBody>
      </p:sp>
    </p:spTree>
    <p:extLst>
      <p:ext uri="{BB962C8B-B14F-4D97-AF65-F5344CB8AC3E}">
        <p14:creationId xmlns:p14="http://schemas.microsoft.com/office/powerpoint/2010/main" val="34646861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632521"/>
            <a:ext cx="6858000" cy="1080119"/>
          </a:xfrm>
          <a:prstGeom prst="rect">
            <a:avLst/>
          </a:prstGeom>
        </p:spPr>
        <p:txBody>
          <a:bodyPr anchor="ctr"/>
          <a:lstStyle>
            <a:lvl1pPr algn="ctr">
              <a:defRPr sz="3600" b="1">
                <a:solidFill>
                  <a:schemeClr val="bg1"/>
                </a:solidFill>
                <a:latin typeface="ＭＳ Ｐゴシック" panose="020B0600070205080204" pitchFamily="50" charset="-128"/>
                <a:ea typeface="ＭＳ Ｐゴシック" panose="020B0600070205080204" pitchFamily="50" charset="-128"/>
              </a:defRPr>
            </a:lvl1pPr>
          </a:lstStyle>
          <a:p>
            <a:r>
              <a:rPr kumimoji="1" lang="ja-JP" altLang="en-US" dirty="0"/>
              <a:t>セミナータイトル</a:t>
            </a:r>
          </a:p>
        </p:txBody>
      </p:sp>
      <p:sp>
        <p:nvSpPr>
          <p:cNvPr id="4" name="テキスト プレースホルダー 5"/>
          <p:cNvSpPr>
            <a:spLocks noGrp="1"/>
          </p:cNvSpPr>
          <p:nvPr>
            <p:ph type="body" sz="quarter" idx="10" hasCustomPrompt="1"/>
          </p:nvPr>
        </p:nvSpPr>
        <p:spPr>
          <a:xfrm>
            <a:off x="5373216" y="9633521"/>
            <a:ext cx="1351597" cy="216023"/>
          </a:xfrm>
          <a:prstGeom prst="rect">
            <a:avLst/>
          </a:prstGeom>
        </p:spPr>
        <p:txBody>
          <a:bodyPr/>
          <a:lstStyle>
            <a:lvl1pPr marL="0" indent="0" algn="r">
              <a:buNone/>
              <a:defRPr sz="900" b="0">
                <a:solidFill>
                  <a:schemeClr val="bg1"/>
                </a:solidFill>
                <a:latin typeface="ＭＳ Ｐゴシック" panose="020B0600070205080204" pitchFamily="50" charset="-128"/>
                <a:ea typeface="ＭＳ Ｐゴシック" panose="020B0600070205080204" pitchFamily="50" charset="-128"/>
              </a:defRPr>
            </a:lvl1pPr>
          </a:lstStyle>
          <a:p>
            <a:pPr lvl="0"/>
            <a:r>
              <a:rPr kumimoji="1" lang="en-US" altLang="ja-JP" dirty="0"/>
              <a:t>JPXXXX</a:t>
            </a:r>
            <a:r>
              <a:rPr kumimoji="1" lang="ja-JP" altLang="en-US" dirty="0"/>
              <a:t>（販促品番号）</a:t>
            </a:r>
          </a:p>
        </p:txBody>
      </p:sp>
    </p:spTree>
    <p:extLst>
      <p:ext uri="{BB962C8B-B14F-4D97-AF65-F5344CB8AC3E}">
        <p14:creationId xmlns:p14="http://schemas.microsoft.com/office/powerpoint/2010/main" val="84260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テキスト プレースホルダー 5"/>
          <p:cNvSpPr>
            <a:spLocks noGrp="1"/>
          </p:cNvSpPr>
          <p:nvPr>
            <p:ph type="body" sz="quarter" idx="10" hasCustomPrompt="1"/>
          </p:nvPr>
        </p:nvSpPr>
        <p:spPr>
          <a:xfrm>
            <a:off x="5373216" y="9561512"/>
            <a:ext cx="1351597" cy="216023"/>
          </a:xfrm>
          <a:prstGeom prst="rect">
            <a:avLst/>
          </a:prstGeom>
        </p:spPr>
        <p:txBody>
          <a:bodyPr/>
          <a:lstStyle>
            <a:lvl1pPr marL="0" indent="0" algn="r">
              <a:buNone/>
              <a:defRPr sz="800" b="0">
                <a:solidFill>
                  <a:schemeClr val="tx1">
                    <a:lumMod val="65000"/>
                    <a:lumOff val="35000"/>
                  </a:schemeClr>
                </a:solidFill>
                <a:latin typeface="ＭＳ Ｐゴシック" panose="020B0600070205080204" pitchFamily="50" charset="-128"/>
                <a:ea typeface="ＭＳ Ｐゴシック" panose="020B0600070205080204" pitchFamily="50" charset="-128"/>
              </a:defRPr>
            </a:lvl1pPr>
          </a:lstStyle>
          <a:p>
            <a:pPr lvl="0"/>
            <a:r>
              <a:rPr kumimoji="1" lang="en-US" altLang="ja-JP" dirty="0"/>
              <a:t>JPXXXX</a:t>
            </a:r>
            <a:r>
              <a:rPr kumimoji="1" lang="ja-JP" altLang="en-US" dirty="0"/>
              <a:t>（販促品番号）</a:t>
            </a:r>
          </a:p>
        </p:txBody>
      </p:sp>
      <p:sp>
        <p:nvSpPr>
          <p:cNvPr id="4" name="タイトル 1"/>
          <p:cNvSpPr>
            <a:spLocks noGrp="1"/>
          </p:cNvSpPr>
          <p:nvPr>
            <p:ph type="title" hasCustomPrompt="1"/>
          </p:nvPr>
        </p:nvSpPr>
        <p:spPr>
          <a:xfrm>
            <a:off x="0" y="632520"/>
            <a:ext cx="6858000" cy="1296144"/>
          </a:xfrm>
          <a:prstGeom prst="rect">
            <a:avLst/>
          </a:prstGeom>
        </p:spPr>
        <p:txBody>
          <a:bodyPr anchor="ctr"/>
          <a:lstStyle>
            <a:lvl1pPr algn="ctr">
              <a:defRPr sz="3600" b="1">
                <a:solidFill>
                  <a:schemeClr val="tx1">
                    <a:lumMod val="65000"/>
                    <a:lumOff val="35000"/>
                  </a:schemeClr>
                </a:solidFill>
                <a:latin typeface="ＭＳ Ｐゴシック" panose="020B0600070205080204" pitchFamily="50" charset="-128"/>
                <a:ea typeface="ＭＳ Ｐゴシック" panose="020B0600070205080204" pitchFamily="50" charset="-128"/>
              </a:defRPr>
            </a:lvl1pPr>
          </a:lstStyle>
          <a:p>
            <a:r>
              <a:rPr kumimoji="1" lang="ja-JP" altLang="en-US" dirty="0"/>
              <a:t>セミナータイトル</a:t>
            </a:r>
          </a:p>
        </p:txBody>
      </p:sp>
    </p:spTree>
    <p:extLst>
      <p:ext uri="{BB962C8B-B14F-4D97-AF65-F5344CB8AC3E}">
        <p14:creationId xmlns:p14="http://schemas.microsoft.com/office/powerpoint/2010/main" val="4384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379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560512"/>
            <a:ext cx="6858000" cy="1080120"/>
          </a:xfrm>
          <a:prstGeom prst="rect">
            <a:avLst/>
          </a:prstGeom>
        </p:spPr>
        <p:txBody>
          <a:bodyPr anchor="ctr"/>
          <a:lstStyle>
            <a:lvl1pPr algn="ctr">
              <a:defRPr sz="3600" b="1">
                <a:solidFill>
                  <a:schemeClr val="tx1">
                    <a:lumMod val="65000"/>
                    <a:lumOff val="35000"/>
                  </a:schemeClr>
                </a:solidFill>
                <a:latin typeface="ＭＳ Ｐゴシック" panose="020B0600070205080204" pitchFamily="50" charset="-128"/>
                <a:ea typeface="ＭＳ Ｐゴシック" panose="020B0600070205080204" pitchFamily="50" charset="-128"/>
              </a:defRPr>
            </a:lvl1pPr>
          </a:lstStyle>
          <a:p>
            <a:r>
              <a:rPr kumimoji="1" lang="ja-JP" altLang="en-US" dirty="0"/>
              <a:t>セミナータイトル</a:t>
            </a:r>
          </a:p>
        </p:txBody>
      </p:sp>
      <p:sp>
        <p:nvSpPr>
          <p:cNvPr id="3" name="テキスト プレースホルダー 5"/>
          <p:cNvSpPr>
            <a:spLocks noGrp="1"/>
          </p:cNvSpPr>
          <p:nvPr>
            <p:ph type="body" sz="quarter" idx="10" hasCustomPrompt="1"/>
          </p:nvPr>
        </p:nvSpPr>
        <p:spPr>
          <a:xfrm>
            <a:off x="5373216" y="9561512"/>
            <a:ext cx="1351597" cy="216023"/>
          </a:xfrm>
          <a:prstGeom prst="rect">
            <a:avLst/>
          </a:prstGeom>
        </p:spPr>
        <p:txBody>
          <a:bodyPr/>
          <a:lstStyle>
            <a:lvl1pPr marL="0" indent="0" algn="r">
              <a:buNone/>
              <a:defRPr sz="800" b="0">
                <a:solidFill>
                  <a:schemeClr val="tx1">
                    <a:lumMod val="65000"/>
                    <a:lumOff val="35000"/>
                  </a:schemeClr>
                </a:solidFill>
                <a:latin typeface="ＭＳ Ｐゴシック" panose="020B0600070205080204" pitchFamily="50" charset="-128"/>
                <a:ea typeface="ＭＳ Ｐゴシック" panose="020B0600070205080204" pitchFamily="50" charset="-128"/>
              </a:defRPr>
            </a:lvl1pPr>
          </a:lstStyle>
          <a:p>
            <a:pPr lvl="0"/>
            <a:r>
              <a:rPr kumimoji="1" lang="en-US" altLang="ja-JP" dirty="0"/>
              <a:t>JPXXXX</a:t>
            </a:r>
            <a:r>
              <a:rPr kumimoji="1" lang="ja-JP" altLang="en-US" dirty="0"/>
              <a:t>（販促品番号）</a:t>
            </a:r>
          </a:p>
        </p:txBody>
      </p:sp>
    </p:spTree>
    <p:extLst>
      <p:ext uri="{BB962C8B-B14F-4D97-AF65-F5344CB8AC3E}">
        <p14:creationId xmlns:p14="http://schemas.microsoft.com/office/powerpoint/2010/main" val="157315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599058"/>
            <a:ext cx="6858000" cy="1329606"/>
          </a:xfrm>
          <a:prstGeom prst="rect">
            <a:avLst/>
          </a:prstGeom>
        </p:spPr>
        <p:txBody>
          <a:bodyPr anchor="ctr"/>
          <a:lstStyle>
            <a:lvl1pPr>
              <a:defRPr sz="3600" b="1">
                <a:solidFill>
                  <a:schemeClr val="bg1"/>
                </a:solidFill>
                <a:latin typeface="+mn-ea"/>
                <a:ea typeface="+mn-ea"/>
              </a:defRPr>
            </a:lvl1pPr>
          </a:lstStyle>
          <a:p>
            <a:r>
              <a:rPr kumimoji="1" lang="ja-JP" altLang="en-US" dirty="0"/>
              <a:t>セミナータイトル</a:t>
            </a:r>
          </a:p>
        </p:txBody>
      </p:sp>
      <p:sp>
        <p:nvSpPr>
          <p:cNvPr id="7" name="テキスト プレースホルダー 5"/>
          <p:cNvSpPr>
            <a:spLocks noGrp="1"/>
          </p:cNvSpPr>
          <p:nvPr>
            <p:ph type="body" sz="quarter" idx="10" hasCustomPrompt="1"/>
          </p:nvPr>
        </p:nvSpPr>
        <p:spPr>
          <a:xfrm>
            <a:off x="5373216" y="9561512"/>
            <a:ext cx="1351597" cy="216023"/>
          </a:xfrm>
          <a:prstGeom prst="rect">
            <a:avLst/>
          </a:prstGeom>
        </p:spPr>
        <p:txBody>
          <a:bodyPr/>
          <a:lstStyle>
            <a:lvl1pPr marL="0" indent="0" algn="r">
              <a:buNone/>
              <a:defRPr sz="800" b="0">
                <a:solidFill>
                  <a:schemeClr val="bg1"/>
                </a:solidFill>
                <a:latin typeface="ＭＳ Ｐゴシック" panose="020B0600070205080204" pitchFamily="50" charset="-128"/>
                <a:ea typeface="ＭＳ Ｐゴシック" panose="020B0600070205080204" pitchFamily="50" charset="-128"/>
              </a:defRPr>
            </a:lvl1pPr>
          </a:lstStyle>
          <a:p>
            <a:pPr lvl="0"/>
            <a:r>
              <a:rPr kumimoji="1" lang="en-US" altLang="ja-JP" dirty="0"/>
              <a:t>JPXXXX</a:t>
            </a:r>
            <a:r>
              <a:rPr kumimoji="1" lang="ja-JP" altLang="en-US" dirty="0"/>
              <a:t>（販促品番号）</a:t>
            </a:r>
          </a:p>
        </p:txBody>
      </p:sp>
    </p:spTree>
    <p:extLst>
      <p:ext uri="{BB962C8B-B14F-4D97-AF65-F5344CB8AC3E}">
        <p14:creationId xmlns:p14="http://schemas.microsoft.com/office/powerpoint/2010/main" val="1412534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hasCustomPrompt="1"/>
          </p:nvPr>
        </p:nvSpPr>
        <p:spPr>
          <a:xfrm>
            <a:off x="0" y="632570"/>
            <a:ext cx="6858000" cy="1008062"/>
          </a:xfrm>
          <a:prstGeom prst="rect">
            <a:avLst/>
          </a:prstGeom>
        </p:spPr>
        <p:txBody>
          <a:bodyPr anchor="ctr"/>
          <a:lstStyle>
            <a:lvl1pPr marL="0" indent="0" algn="ctr">
              <a:buNone/>
              <a:defRPr sz="3600" b="1">
                <a:solidFill>
                  <a:srgbClr val="003399"/>
                </a:solidFill>
                <a:latin typeface="ＭＳ Ｐゴシック" panose="020B0600070205080204" pitchFamily="50" charset="-128"/>
                <a:ea typeface="ＭＳ Ｐゴシック" panose="020B0600070205080204" pitchFamily="50" charset="-128"/>
              </a:defRPr>
            </a:lvl1pPr>
            <a:lvl2pPr marL="457200" indent="0">
              <a:buNone/>
              <a:defRPr/>
            </a:lvl2pPr>
          </a:lstStyle>
          <a:p>
            <a:pPr lvl="0"/>
            <a:r>
              <a:rPr kumimoji="1" lang="ja-JP" altLang="en-US" dirty="0"/>
              <a:t>セミナータイトル</a:t>
            </a:r>
          </a:p>
        </p:txBody>
      </p:sp>
      <p:sp>
        <p:nvSpPr>
          <p:cNvPr id="8" name="テキスト プレースホルダー 5"/>
          <p:cNvSpPr>
            <a:spLocks noGrp="1"/>
          </p:cNvSpPr>
          <p:nvPr>
            <p:ph type="body" sz="quarter" idx="11" hasCustomPrompt="1"/>
          </p:nvPr>
        </p:nvSpPr>
        <p:spPr>
          <a:xfrm>
            <a:off x="5373216" y="9633521"/>
            <a:ext cx="1351597" cy="216023"/>
          </a:xfrm>
          <a:prstGeom prst="rect">
            <a:avLst/>
          </a:prstGeom>
        </p:spPr>
        <p:txBody>
          <a:bodyPr/>
          <a:lstStyle>
            <a:lvl1pPr marL="0" indent="0" algn="r">
              <a:buNone/>
              <a:defRPr sz="900" b="0">
                <a:solidFill>
                  <a:srgbClr val="003399"/>
                </a:solidFill>
                <a:latin typeface="ＭＳ Ｐゴシック" panose="020B0600070205080204" pitchFamily="50" charset="-128"/>
                <a:ea typeface="ＭＳ Ｐゴシック" panose="020B0600070205080204" pitchFamily="50" charset="-128"/>
              </a:defRPr>
            </a:lvl1pPr>
          </a:lstStyle>
          <a:p>
            <a:pPr lvl="0"/>
            <a:r>
              <a:rPr kumimoji="1" lang="en-US" altLang="ja-JP" dirty="0"/>
              <a:t>JPXXXX</a:t>
            </a:r>
            <a:r>
              <a:rPr kumimoji="1" lang="ja-JP" altLang="en-US" dirty="0"/>
              <a:t>（販促品番号）</a:t>
            </a:r>
          </a:p>
        </p:txBody>
      </p:sp>
    </p:spTree>
    <p:extLst>
      <p:ext uri="{BB962C8B-B14F-4D97-AF65-F5344CB8AC3E}">
        <p14:creationId xmlns:p14="http://schemas.microsoft.com/office/powerpoint/2010/main" val="197262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632521"/>
            <a:ext cx="6858000" cy="1080119"/>
          </a:xfrm>
          <a:prstGeom prst="rect">
            <a:avLst/>
          </a:prstGeom>
        </p:spPr>
        <p:txBody>
          <a:bodyPr anchor="ctr"/>
          <a:lstStyle>
            <a:lvl1pPr algn="ctr">
              <a:defRPr sz="3600" b="1">
                <a:solidFill>
                  <a:schemeClr val="tx1">
                    <a:lumMod val="65000"/>
                    <a:lumOff val="35000"/>
                  </a:schemeClr>
                </a:solidFill>
                <a:latin typeface="ＭＳ Ｐゴシック" panose="020B0600070205080204" pitchFamily="50" charset="-128"/>
                <a:ea typeface="ＭＳ Ｐゴシック" panose="020B0600070205080204" pitchFamily="50" charset="-128"/>
              </a:defRPr>
            </a:lvl1pPr>
          </a:lstStyle>
          <a:p>
            <a:r>
              <a:rPr kumimoji="1" lang="ja-JP" altLang="en-US" dirty="0"/>
              <a:t>セミナータイトル</a:t>
            </a:r>
          </a:p>
        </p:txBody>
      </p:sp>
      <p:sp>
        <p:nvSpPr>
          <p:cNvPr id="4" name="テキスト プレースホルダー 5"/>
          <p:cNvSpPr>
            <a:spLocks noGrp="1"/>
          </p:cNvSpPr>
          <p:nvPr>
            <p:ph type="body" sz="quarter" idx="10" hasCustomPrompt="1"/>
          </p:nvPr>
        </p:nvSpPr>
        <p:spPr>
          <a:xfrm>
            <a:off x="5373216" y="9633521"/>
            <a:ext cx="1351597" cy="216023"/>
          </a:xfrm>
          <a:prstGeom prst="rect">
            <a:avLst/>
          </a:prstGeom>
        </p:spPr>
        <p:txBody>
          <a:bodyPr/>
          <a:lstStyle>
            <a:lvl1pPr marL="0" indent="0" algn="r">
              <a:buNone/>
              <a:defRPr sz="900" b="0">
                <a:solidFill>
                  <a:schemeClr val="bg1"/>
                </a:solidFill>
                <a:latin typeface="ＭＳ Ｐゴシック" panose="020B0600070205080204" pitchFamily="50" charset="-128"/>
                <a:ea typeface="ＭＳ Ｐゴシック" panose="020B0600070205080204" pitchFamily="50" charset="-128"/>
              </a:defRPr>
            </a:lvl1pPr>
          </a:lstStyle>
          <a:p>
            <a:pPr lvl="0"/>
            <a:r>
              <a:rPr kumimoji="1" lang="en-US" altLang="ja-JP" dirty="0"/>
              <a:t>JPXXXX</a:t>
            </a:r>
            <a:r>
              <a:rPr kumimoji="1" lang="ja-JP" altLang="en-US" dirty="0"/>
              <a:t>（販促品番号）</a:t>
            </a:r>
          </a:p>
        </p:txBody>
      </p:sp>
    </p:spTree>
    <p:extLst>
      <p:ext uri="{BB962C8B-B14F-4D97-AF65-F5344CB8AC3E}">
        <p14:creationId xmlns:p14="http://schemas.microsoft.com/office/powerpoint/2010/main" val="653156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848544"/>
            <a:ext cx="6858000" cy="1296144"/>
          </a:xfrm>
          <a:prstGeom prst="rect">
            <a:avLst/>
          </a:prstGeom>
        </p:spPr>
        <p:txBody>
          <a:bodyPr anchor="ctr"/>
          <a:lstStyle>
            <a:lvl1pPr algn="ctr">
              <a:defRPr b="1">
                <a:solidFill>
                  <a:schemeClr val="tx1">
                    <a:lumMod val="65000"/>
                    <a:lumOff val="35000"/>
                  </a:schemeClr>
                </a:solidFill>
                <a:latin typeface="+mn-ea"/>
                <a:ea typeface="+mn-ea"/>
              </a:defRPr>
            </a:lvl1pPr>
          </a:lstStyle>
          <a:p>
            <a:r>
              <a:rPr kumimoji="1" lang="ja-JP" altLang="en-US" dirty="0"/>
              <a:t>セミナータイトル</a:t>
            </a:r>
          </a:p>
        </p:txBody>
      </p:sp>
      <p:sp>
        <p:nvSpPr>
          <p:cNvPr id="6" name="テキスト プレースホルダー 5"/>
          <p:cNvSpPr>
            <a:spLocks noGrp="1"/>
          </p:cNvSpPr>
          <p:nvPr>
            <p:ph type="body" sz="quarter" idx="10" hasCustomPrompt="1"/>
          </p:nvPr>
        </p:nvSpPr>
        <p:spPr>
          <a:xfrm>
            <a:off x="5373216" y="9633521"/>
            <a:ext cx="1351597" cy="216023"/>
          </a:xfrm>
          <a:prstGeom prst="rect">
            <a:avLst/>
          </a:prstGeom>
        </p:spPr>
        <p:txBody>
          <a:bodyPr/>
          <a:lstStyle>
            <a:lvl1pPr algn="r">
              <a:defRPr sz="800" b="0">
                <a:solidFill>
                  <a:schemeClr val="bg1"/>
                </a:solidFill>
                <a:latin typeface="Franklin Gothic Book" panose="020B0503020102020204" pitchFamily="34" charset="0"/>
              </a:defRPr>
            </a:lvl1pPr>
          </a:lstStyle>
          <a:p>
            <a:pPr lvl="0"/>
            <a:r>
              <a:rPr kumimoji="1" lang="en-US" altLang="ja-JP" dirty="0"/>
              <a:t>JPXXXX</a:t>
            </a:r>
            <a:r>
              <a:rPr kumimoji="1" lang="ja-JP" altLang="en-US" dirty="0"/>
              <a:t>（販促品番号）</a:t>
            </a:r>
          </a:p>
        </p:txBody>
      </p:sp>
    </p:spTree>
    <p:extLst>
      <p:ext uri="{BB962C8B-B14F-4D97-AF65-F5344CB8AC3E}">
        <p14:creationId xmlns:p14="http://schemas.microsoft.com/office/powerpoint/2010/main" val="21320151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6.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7.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9" descr="background-11.png"/>
          <p:cNvPicPr>
            <a:picLocks/>
          </p:cNvPicPr>
          <p:nvPr userDrawn="1"/>
        </p:nvPicPr>
        <p:blipFill rotWithShape="1">
          <a:blip r:embed="rId3" cstate="email">
            <a:extLst>
              <a:ext uri="{28A0092B-C50C-407E-A947-70E740481C1C}">
                <a14:useLocalDpi xmlns:a14="http://schemas.microsoft.com/office/drawing/2010/main"/>
              </a:ext>
            </a:extLst>
          </a:blip>
          <a:srcRect l="26219" t="-1" r="17518" b="72928"/>
          <a:stretch/>
        </p:blipFill>
        <p:spPr bwMode="auto">
          <a:xfrm>
            <a:off x="0" y="0"/>
            <a:ext cx="6876000" cy="18566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 name="図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34000"/>
            <a:ext cx="1368000" cy="228881"/>
          </a:xfrm>
          <a:prstGeom prst="rect">
            <a:avLst/>
          </a:prstGeom>
        </p:spPr>
      </p:pic>
      <p:pic>
        <p:nvPicPr>
          <p:cNvPr id="19" name="Picture 9" descr="background-11.png"/>
          <p:cNvPicPr>
            <a:picLocks/>
          </p:cNvPicPr>
          <p:nvPr userDrawn="1"/>
        </p:nvPicPr>
        <p:blipFill rotWithShape="1">
          <a:blip r:embed="rId3" cstate="email">
            <a:extLst>
              <a:ext uri="{28A0092B-C50C-407E-A947-70E740481C1C}">
                <a14:useLocalDpi xmlns:a14="http://schemas.microsoft.com/office/drawing/2010/main"/>
              </a:ext>
            </a:extLst>
          </a:blip>
          <a:srcRect l="26219" t="-2" r="17518" b="93589"/>
          <a:stretch/>
        </p:blipFill>
        <p:spPr bwMode="auto">
          <a:xfrm>
            <a:off x="0" y="9481728"/>
            <a:ext cx="6876000" cy="4398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038361"/>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正方形/長方形 1"/>
          <p:cNvSpPr/>
          <p:nvPr userDrawn="1"/>
        </p:nvSpPr>
        <p:spPr>
          <a:xfrm>
            <a:off x="0" y="2000672"/>
            <a:ext cx="6858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6" descr="background-05.png"/>
          <p:cNvPicPr>
            <a:picLocks noChangeAspect="1"/>
          </p:cNvPicPr>
          <p:nvPr userDrawn="1"/>
        </p:nvPicPr>
        <p:blipFill rotWithShape="1">
          <a:blip r:embed="rId4" cstate="email">
            <a:extLst>
              <a:ext uri="{28A0092B-C50C-407E-A947-70E740481C1C}">
                <a14:useLocalDpi xmlns:a14="http://schemas.microsoft.com/office/drawing/2010/main"/>
              </a:ext>
            </a:extLst>
          </a:blip>
          <a:srcRect r="43725"/>
          <a:stretch/>
        </p:blipFill>
        <p:spPr bwMode="auto">
          <a:xfrm>
            <a:off x="0" y="2000672"/>
            <a:ext cx="6858000"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2000" y="234000"/>
            <a:ext cx="1368000" cy="232489"/>
          </a:xfrm>
          <a:prstGeom prst="rect">
            <a:avLst/>
          </a:prstGeom>
        </p:spPr>
      </p:pic>
    </p:spTree>
    <p:extLst>
      <p:ext uri="{BB962C8B-B14F-4D97-AF65-F5344CB8AC3E}">
        <p14:creationId xmlns:p14="http://schemas.microsoft.com/office/powerpoint/2010/main" val="3931606882"/>
      </p:ext>
    </p:extLst>
  </p:cSld>
  <p:clrMap bg1="lt1" tx1="dk1" bg2="lt2" tx2="dk2" accent1="accent1" accent2="accent2" accent3="accent3" accent4="accent4" accent5="accent5" accent6="accent6" hlink="hlink" folHlink="folHlink"/>
  <p:sldLayoutIdLst>
    <p:sldLayoutId id="2147483709" r:id="rId1"/>
    <p:sldLayoutId id="2147483720"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図 7"/>
          <p:cNvPicPr>
            <a:picLocks noChangeAspect="1"/>
          </p:cNvPicPr>
          <p:nvPr userDrawn="1"/>
        </p:nvPicPr>
        <p:blipFill rotWithShape="1">
          <a:blip r:embed="rId3" cstate="print">
            <a:extLst>
              <a:ext uri="{28A0092B-C50C-407E-A947-70E740481C1C}">
                <a14:useLocalDpi xmlns:a14="http://schemas.microsoft.com/office/drawing/2010/main" val="0"/>
              </a:ext>
            </a:extLst>
          </a:blip>
          <a:srcRect r="46131" b="1841"/>
          <a:stretch/>
        </p:blipFill>
        <p:spPr>
          <a:xfrm>
            <a:off x="-1" y="-73251"/>
            <a:ext cx="6858001" cy="9979251"/>
          </a:xfrm>
          <a:prstGeom prst="rect">
            <a:avLst/>
          </a:prstGeom>
        </p:spPr>
      </p:pic>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34000"/>
            <a:ext cx="1368000" cy="228881"/>
          </a:xfrm>
          <a:prstGeom prst="rect">
            <a:avLst/>
          </a:prstGeom>
        </p:spPr>
      </p:pic>
      <p:sp>
        <p:nvSpPr>
          <p:cNvPr id="12" name="正方形/長方形 11"/>
          <p:cNvSpPr/>
          <p:nvPr userDrawn="1"/>
        </p:nvSpPr>
        <p:spPr>
          <a:xfrm>
            <a:off x="0" y="1712640"/>
            <a:ext cx="6858000" cy="7704856"/>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564345549"/>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2000672"/>
            <a:ext cx="6858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userDrawn="1"/>
        </p:nvSpPr>
        <p:spPr>
          <a:xfrm>
            <a:off x="0" y="0"/>
            <a:ext cx="6858000" cy="200067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6" descr="background-05.png"/>
          <p:cNvPicPr>
            <a:picLocks noChangeAspect="1"/>
          </p:cNvPicPr>
          <p:nvPr userDrawn="1"/>
        </p:nvPicPr>
        <p:blipFill rotWithShape="1">
          <a:blip r:embed="rId3" cstate="email">
            <a:extLst>
              <a:ext uri="{28A0092B-C50C-407E-A947-70E740481C1C}">
                <a14:useLocalDpi xmlns:a14="http://schemas.microsoft.com/office/drawing/2010/main"/>
              </a:ext>
            </a:extLst>
          </a:blip>
          <a:srcRect r="43725"/>
          <a:stretch/>
        </p:blipFill>
        <p:spPr bwMode="auto">
          <a:xfrm>
            <a:off x="0" y="2000672"/>
            <a:ext cx="6858000"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3" name="図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34000"/>
            <a:ext cx="1368000" cy="228881"/>
          </a:xfrm>
          <a:prstGeom prst="rect">
            <a:avLst/>
          </a:prstGeom>
        </p:spPr>
      </p:pic>
      <p:sp>
        <p:nvSpPr>
          <p:cNvPr id="14" name="正方形/長方形 13"/>
          <p:cNvSpPr/>
          <p:nvPr userDrawn="1"/>
        </p:nvSpPr>
        <p:spPr>
          <a:xfrm>
            <a:off x="0" y="8858672"/>
            <a:ext cx="6858000" cy="104732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 bg1="lt1" tx1="dk1" bg2="lt2" tx2="dk2" accent1="accent1" accent2="accent2" accent3="accent3" accent4="accent4" accent5="accent5" accent6="accent6" hlink="hlink" folHlink="folHlink"/>
  <p:sldLayoutIdLst>
    <p:sldLayoutId id="2147483699" r:id="rId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background-05.png"/>
          <p:cNvPicPr>
            <a:picLocks noChangeAspect="1"/>
          </p:cNvPicPr>
          <p:nvPr userDrawn="1"/>
        </p:nvPicPr>
        <p:blipFill rotWithShape="1">
          <a:blip r:embed="rId3" cstate="email">
            <a:extLst>
              <a:ext uri="{28A0092B-C50C-407E-A947-70E740481C1C}">
                <a14:useLocalDpi xmlns:a14="http://schemas.microsoft.com/office/drawing/2010/main"/>
              </a:ext>
            </a:extLst>
          </a:blip>
          <a:srcRect l="2456" t="67516" r="28339" b="853"/>
          <a:stretch/>
        </p:blipFill>
        <p:spPr bwMode="auto">
          <a:xfrm>
            <a:off x="0" y="-6307"/>
            <a:ext cx="6858000" cy="1764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 name="Picture 6" descr="background-05.png"/>
          <p:cNvPicPr>
            <a:picLocks noChangeAspect="1"/>
          </p:cNvPicPr>
          <p:nvPr userDrawn="1"/>
        </p:nvPicPr>
        <p:blipFill rotWithShape="1">
          <a:blip r:embed="rId3" cstate="email">
            <a:extLst>
              <a:ext uri="{28A0092B-C50C-407E-A947-70E740481C1C}">
                <a14:useLocalDpi xmlns:a14="http://schemas.microsoft.com/office/drawing/2010/main"/>
              </a:ext>
            </a:extLst>
          </a:blip>
          <a:srcRect l="30795" t="574" b="91957"/>
          <a:stretch/>
        </p:blipFill>
        <p:spPr bwMode="auto">
          <a:xfrm>
            <a:off x="0" y="9489504"/>
            <a:ext cx="6858000" cy="4164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34000"/>
            <a:ext cx="1368000" cy="228881"/>
          </a:xfrm>
          <a:prstGeom prst="rect">
            <a:avLst/>
          </a:prstGeom>
        </p:spPr>
      </p:pic>
      <p:sp>
        <p:nvSpPr>
          <p:cNvPr id="9" name="正方形/長方形 8"/>
          <p:cNvSpPr/>
          <p:nvPr userDrawn="1"/>
        </p:nvSpPr>
        <p:spPr>
          <a:xfrm>
            <a:off x="0" y="1784648"/>
            <a:ext cx="6858000" cy="7704856"/>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1083816"/>
      </p:ext>
    </p:extLst>
  </p:cSld>
  <p:clrMap bg1="lt1" tx1="dk1" bg2="lt2" tx2="dk2" accent1="accent1" accent2="accent2" accent3="accent3" accent4="accent4" accent5="accent5" accent6="accent6" hlink="hlink" folHlink="folHlink"/>
  <p:sldLayoutIdLst>
    <p:sldLayoutId id="2147483711"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9" descr="background-11.png"/>
          <p:cNvPicPr>
            <a:picLocks/>
          </p:cNvPicPr>
          <p:nvPr userDrawn="1"/>
        </p:nvPicPr>
        <p:blipFill rotWithShape="1">
          <a:blip r:embed="rId3" cstate="email">
            <a:extLst>
              <a:ext uri="{28A0092B-C50C-407E-A947-70E740481C1C}">
                <a14:useLocalDpi xmlns:a14="http://schemas.microsoft.com/office/drawing/2010/main"/>
              </a:ext>
            </a:extLst>
          </a:blip>
          <a:srcRect l="26219" t="24972" r="17518" b="72928"/>
          <a:stretch/>
        </p:blipFill>
        <p:spPr bwMode="auto">
          <a:xfrm>
            <a:off x="0" y="1712640"/>
            <a:ext cx="6876000" cy="1440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9" name="Picture 9" descr="background-11.png"/>
          <p:cNvPicPr>
            <a:picLocks/>
          </p:cNvPicPr>
          <p:nvPr userDrawn="1"/>
        </p:nvPicPr>
        <p:blipFill rotWithShape="1">
          <a:blip r:embed="rId3" cstate="email">
            <a:extLst>
              <a:ext uri="{28A0092B-C50C-407E-A947-70E740481C1C}">
                <a14:useLocalDpi xmlns:a14="http://schemas.microsoft.com/office/drawing/2010/main"/>
              </a:ext>
            </a:extLst>
          </a:blip>
          <a:srcRect l="26219" t="-2" r="17518" b="93589"/>
          <a:stretch/>
        </p:blipFill>
        <p:spPr bwMode="auto">
          <a:xfrm>
            <a:off x="0" y="9481728"/>
            <a:ext cx="6876000" cy="4398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16000"/>
            <a:ext cx="1368000" cy="228881"/>
          </a:xfrm>
          <a:prstGeom prst="rect">
            <a:avLst/>
          </a:prstGeom>
        </p:spPr>
      </p:pic>
      <p:sp>
        <p:nvSpPr>
          <p:cNvPr id="4" name="正方形/長方形 3"/>
          <p:cNvSpPr/>
          <p:nvPr userDrawn="1"/>
        </p:nvSpPr>
        <p:spPr>
          <a:xfrm>
            <a:off x="0" y="1856656"/>
            <a:ext cx="6876000" cy="7625072"/>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89044275"/>
      </p:ext>
    </p:extLst>
  </p:cSld>
  <p:clrMap bg1="lt1" tx1="dk1" bg2="lt2" tx2="dk2" accent1="accent1" accent2="accent2" accent3="accent3" accent4="accent4" accent5="accent5" accent6="accent6" hlink="hlink" folHlink="folHlink"/>
  <p:sldLayoutIdLst>
    <p:sldLayoutId id="214748371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9" descr="background-11.png"/>
          <p:cNvPicPr>
            <a:picLocks/>
          </p:cNvPicPr>
          <p:nvPr userDrawn="1"/>
        </p:nvPicPr>
        <p:blipFill rotWithShape="1">
          <a:blip r:embed="rId3" cstate="email">
            <a:extLst>
              <a:ext uri="{28A0092B-C50C-407E-A947-70E740481C1C}">
                <a14:useLocalDpi xmlns:a14="http://schemas.microsoft.com/office/drawing/2010/main"/>
              </a:ext>
            </a:extLst>
          </a:blip>
          <a:srcRect l="26219" t="15976" r="17518" b="72928"/>
          <a:stretch/>
        </p:blipFill>
        <p:spPr bwMode="auto">
          <a:xfrm>
            <a:off x="-1257" y="0"/>
            <a:ext cx="6876000" cy="7609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3" name="図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34000"/>
            <a:ext cx="1368000" cy="228881"/>
          </a:xfrm>
          <a:prstGeom prst="rect">
            <a:avLst/>
          </a:prstGeom>
        </p:spPr>
      </p:pic>
      <p:pic>
        <p:nvPicPr>
          <p:cNvPr id="5" name="Picture 9" descr="background-11.png"/>
          <p:cNvPicPr>
            <a:picLocks/>
          </p:cNvPicPr>
          <p:nvPr userDrawn="1"/>
        </p:nvPicPr>
        <p:blipFill rotWithShape="1">
          <a:blip r:embed="rId3" cstate="email">
            <a:extLst>
              <a:ext uri="{28A0092B-C50C-407E-A947-70E740481C1C}">
                <a14:useLocalDpi xmlns:a14="http://schemas.microsoft.com/office/drawing/2010/main"/>
              </a:ext>
            </a:extLst>
          </a:blip>
          <a:srcRect l="26219" t="-2" r="17518" b="93589"/>
          <a:stretch/>
        </p:blipFill>
        <p:spPr bwMode="auto">
          <a:xfrm>
            <a:off x="0" y="9481728"/>
            <a:ext cx="6876000" cy="4398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960288"/>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axter.zoom.us/webinar/register/WN_GCYe53KmR1aqtR5jeS6fNA"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2012" y="91520"/>
            <a:ext cx="6858000" cy="1296144"/>
          </a:xfrm>
        </p:spPr>
        <p:txBody>
          <a:bodyPr/>
          <a:lstStyle/>
          <a:p>
            <a:r>
              <a:rPr lang="ja-JP" altLang="en-US" sz="2800" dirty="0"/>
              <a:t>第</a:t>
            </a:r>
            <a:r>
              <a:rPr lang="en-US" altLang="ja-JP" sz="2800" dirty="0"/>
              <a:t>2</a:t>
            </a:r>
            <a:r>
              <a:rPr lang="ja-JP" altLang="en-US" sz="2800" dirty="0"/>
              <a:t>回和歌山腎代替療法（</a:t>
            </a:r>
            <a:r>
              <a:rPr lang="en-US" altLang="ja-JP" sz="2800" dirty="0"/>
              <a:t>SDM</a:t>
            </a:r>
            <a:r>
              <a:rPr lang="ja-JP" altLang="en-US" sz="2800" dirty="0"/>
              <a:t>）セミナー</a:t>
            </a:r>
            <a:endParaRPr kumimoji="1" lang="ja-JP" altLang="en-US" sz="2800" dirty="0"/>
          </a:p>
        </p:txBody>
      </p:sp>
      <p:sp>
        <p:nvSpPr>
          <p:cNvPr id="25" name="四角形: 角を丸くする 24"/>
          <p:cNvSpPr/>
          <p:nvPr/>
        </p:nvSpPr>
        <p:spPr>
          <a:xfrm>
            <a:off x="219822" y="1064568"/>
            <a:ext cx="645802" cy="324000"/>
          </a:xfrm>
          <a:prstGeom prst="roundRect">
            <a:avLst/>
          </a:prstGeom>
          <a:solidFill>
            <a:srgbClr val="003399"/>
          </a:solid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chemeClr val="bg1"/>
                </a:solidFill>
                <a:effectLst/>
                <a:uLnTx/>
                <a:uFillTx/>
                <a:latin typeface="Arial"/>
                <a:ea typeface="ＭＳ Ｐゴシック" panose="020B0600070205080204" pitchFamily="50" charset="-128"/>
                <a:cs typeface="+mn-cs"/>
              </a:rPr>
              <a:t>日時</a:t>
            </a:r>
          </a:p>
        </p:txBody>
      </p:sp>
      <p:sp>
        <p:nvSpPr>
          <p:cNvPr id="27" name="テキスト ボックス 26"/>
          <p:cNvSpPr txBox="1"/>
          <p:nvPr/>
        </p:nvSpPr>
        <p:spPr>
          <a:xfrm>
            <a:off x="1031736" y="911841"/>
            <a:ext cx="5542829" cy="584775"/>
          </a:xfrm>
          <a:prstGeom prst="rect">
            <a:avLst/>
          </a:prstGeom>
          <a:noFill/>
        </p:spPr>
        <p:txBody>
          <a:bodyPr wrap="square" rtlCol="0">
            <a:spAutoFit/>
          </a:bodyPr>
          <a:lstStyle/>
          <a:p>
            <a:r>
              <a:rPr lang="en-US" altLang="ja-JP" sz="1600" b="1" dirty="0">
                <a:solidFill>
                  <a:srgbClr val="000000"/>
                </a:solidFill>
                <a:latin typeface="ＭＳ Ｐゴシック" panose="020B0600070205080204" pitchFamily="50" charset="-128"/>
                <a:ea typeface="ＭＳ Ｐゴシック" panose="020B0600070205080204" pitchFamily="50" charset="-128"/>
              </a:rPr>
              <a:t>2023</a:t>
            </a:r>
            <a:r>
              <a:rPr lang="ja-JP" altLang="en-US" sz="1600" b="1" dirty="0">
                <a:solidFill>
                  <a:srgbClr val="000000"/>
                </a:solidFill>
                <a:latin typeface="ＭＳ Ｐゴシック" panose="020B0600070205080204" pitchFamily="50" charset="-128"/>
                <a:ea typeface="ＭＳ Ｐゴシック" panose="020B0600070205080204" pitchFamily="50" charset="-128"/>
              </a:rPr>
              <a:t>年</a:t>
            </a:r>
            <a:r>
              <a:rPr lang="en-US" altLang="ja-JP" sz="3200" b="1" dirty="0">
                <a:solidFill>
                  <a:srgbClr val="000000"/>
                </a:solidFill>
                <a:latin typeface="ＭＳ Ｐゴシック" panose="020B0600070205080204" pitchFamily="50" charset="-128"/>
                <a:ea typeface="ＭＳ Ｐゴシック" panose="020B0600070205080204" pitchFamily="50" charset="-128"/>
              </a:rPr>
              <a:t>7</a:t>
            </a:r>
            <a:r>
              <a:rPr lang="ja-JP" altLang="en-US" sz="2400" b="1" dirty="0">
                <a:solidFill>
                  <a:srgbClr val="000000"/>
                </a:solidFill>
                <a:latin typeface="ＭＳ Ｐゴシック" panose="020B0600070205080204" pitchFamily="50" charset="-128"/>
                <a:ea typeface="ＭＳ Ｐゴシック" panose="020B0600070205080204" pitchFamily="50" charset="-128"/>
              </a:rPr>
              <a:t>月</a:t>
            </a:r>
            <a:r>
              <a:rPr lang="en-US" altLang="ja-JP" sz="3200" b="1" dirty="0">
                <a:solidFill>
                  <a:srgbClr val="000000"/>
                </a:solidFill>
                <a:latin typeface="ＭＳ Ｐゴシック" panose="020B0600070205080204" pitchFamily="50" charset="-128"/>
                <a:ea typeface="ＭＳ Ｐゴシック" panose="020B0600070205080204" pitchFamily="50" charset="-128"/>
              </a:rPr>
              <a:t>27</a:t>
            </a:r>
            <a:r>
              <a:rPr lang="ja-JP" altLang="en-US" sz="2400" b="1" dirty="0">
                <a:solidFill>
                  <a:srgbClr val="000000"/>
                </a:solidFill>
                <a:latin typeface="ＭＳ Ｐゴシック" panose="020B0600070205080204" pitchFamily="50" charset="-128"/>
                <a:ea typeface="ＭＳ Ｐゴシック" panose="020B0600070205080204" pitchFamily="50" charset="-128"/>
              </a:rPr>
              <a:t>日</a:t>
            </a:r>
            <a:r>
              <a:rPr lang="ja-JP" altLang="en-US" sz="3200" b="1" dirty="0">
                <a:solidFill>
                  <a:srgbClr val="000000"/>
                </a:solidFill>
                <a:latin typeface="ＭＳ Ｐゴシック" panose="020B0600070205080204" pitchFamily="50" charset="-128"/>
                <a:ea typeface="ＭＳ Ｐゴシック" panose="020B0600070205080204" pitchFamily="50" charset="-128"/>
              </a:rPr>
              <a:t>（木）</a:t>
            </a:r>
            <a:r>
              <a:rPr lang="en-US" altLang="ja-JP" sz="2800" b="1" dirty="0">
                <a:solidFill>
                  <a:srgbClr val="000000"/>
                </a:solidFill>
                <a:latin typeface="ＭＳ Ｐゴシック" panose="020B0600070205080204" pitchFamily="50" charset="-128"/>
                <a:ea typeface="ＭＳ Ｐゴシック" panose="020B0600070205080204" pitchFamily="50" charset="-128"/>
              </a:rPr>
              <a:t>18</a:t>
            </a:r>
            <a:r>
              <a:rPr lang="ja-JP" altLang="en-US" sz="2800" b="1" dirty="0">
                <a:solidFill>
                  <a:srgbClr val="000000"/>
                </a:solidFill>
                <a:latin typeface="ＭＳ Ｐゴシック" panose="020B0600070205080204" pitchFamily="50" charset="-128"/>
                <a:ea typeface="ＭＳ Ｐゴシック" panose="020B0600070205080204" pitchFamily="50" charset="-128"/>
              </a:rPr>
              <a:t>：</a:t>
            </a:r>
            <a:r>
              <a:rPr lang="en-US" altLang="ja-JP" sz="2800" b="1" dirty="0">
                <a:solidFill>
                  <a:srgbClr val="000000"/>
                </a:solidFill>
                <a:latin typeface="ＭＳ Ｐゴシック" panose="020B0600070205080204" pitchFamily="50" charset="-128"/>
                <a:ea typeface="ＭＳ Ｐゴシック" panose="020B0600070205080204" pitchFamily="50" charset="-128"/>
              </a:rPr>
              <a:t>30</a:t>
            </a:r>
            <a:r>
              <a:rPr lang="ja-JP" altLang="en-US" sz="2800" b="1" dirty="0">
                <a:solidFill>
                  <a:srgbClr val="000000"/>
                </a:solidFill>
                <a:latin typeface="ＭＳ Ｐゴシック" panose="020B0600070205080204" pitchFamily="50" charset="-128"/>
                <a:ea typeface="ＭＳ Ｐゴシック" panose="020B0600070205080204" pitchFamily="50" charset="-128"/>
              </a:rPr>
              <a:t>～</a:t>
            </a:r>
            <a:r>
              <a:rPr lang="en-US" altLang="ja-JP" sz="2800" b="1" dirty="0">
                <a:solidFill>
                  <a:srgbClr val="000000"/>
                </a:solidFill>
                <a:latin typeface="ＭＳ Ｐゴシック" panose="020B0600070205080204" pitchFamily="50" charset="-128"/>
                <a:ea typeface="ＭＳ Ｐゴシック" panose="020B0600070205080204" pitchFamily="50" charset="-128"/>
              </a:rPr>
              <a:t>20</a:t>
            </a:r>
            <a:r>
              <a:rPr lang="ja-JP" altLang="en-US" sz="2800" b="1" dirty="0">
                <a:solidFill>
                  <a:srgbClr val="000000"/>
                </a:solidFill>
                <a:latin typeface="ＭＳ Ｐゴシック" panose="020B0600070205080204" pitchFamily="50" charset="-128"/>
                <a:ea typeface="ＭＳ Ｐゴシック" panose="020B0600070205080204" pitchFamily="50" charset="-128"/>
                <a:sym typeface="Wingdings" panose="05000000000000000000" pitchFamily="2" charset="2"/>
              </a:rPr>
              <a:t>：</a:t>
            </a:r>
            <a:r>
              <a:rPr lang="en-US" altLang="ja-JP" sz="2800" b="1" dirty="0">
                <a:solidFill>
                  <a:srgbClr val="000000"/>
                </a:solidFill>
                <a:latin typeface="ＭＳ Ｐゴシック" panose="020B0600070205080204" pitchFamily="50" charset="-128"/>
                <a:ea typeface="ＭＳ Ｐゴシック" panose="020B0600070205080204" pitchFamily="50" charset="-128"/>
                <a:sym typeface="Wingdings" panose="05000000000000000000" pitchFamily="2" charset="2"/>
              </a:rPr>
              <a:t>00</a:t>
            </a:r>
            <a:endParaRPr lang="ja-JP" altLang="en-US" sz="3200" b="1" dirty="0">
              <a:solidFill>
                <a:srgbClr val="000000"/>
              </a:solidFill>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1502259" y="9021265"/>
            <a:ext cx="4308830" cy="646331"/>
          </a:xfrm>
          <a:prstGeom prst="rect">
            <a:avLst/>
          </a:prstGeom>
        </p:spPr>
        <p:txBody>
          <a:bodyPr wrap="square">
            <a:spAutoFit/>
          </a:bodyPr>
          <a:lstStyle/>
          <a:p>
            <a:r>
              <a:rPr lang="ja-JP" altLang="en-US" sz="1200" dirty="0">
                <a:latin typeface="ＭＳ Ｐゴシック" panose="020B0600070205080204" pitchFamily="50" charset="-128"/>
                <a:ea typeface="ＭＳ Ｐゴシック" panose="020B0600070205080204" pitchFamily="50" charset="-128"/>
              </a:rPr>
              <a:t>主催：和歌山県立医科大学附属病院</a:t>
            </a:r>
            <a:endParaRPr lang="en-US" altLang="ja-JP" sz="1200" dirty="0">
              <a:latin typeface="ＭＳ Ｐゴシック" panose="020B0600070205080204" pitchFamily="50" charset="-128"/>
              <a:ea typeface="ＭＳ Ｐゴシック" panose="020B0600070205080204" pitchFamily="50" charset="-128"/>
            </a:endParaRPr>
          </a:p>
          <a:p>
            <a:r>
              <a:rPr lang="ja-JP" altLang="en-US" sz="1200" dirty="0">
                <a:latin typeface="ＭＳ Ｐゴシック" panose="020B0600070205080204" pitchFamily="50" charset="-128"/>
                <a:ea typeface="ＭＳ Ｐゴシック" panose="020B0600070205080204" pitchFamily="50" charset="-128"/>
              </a:rPr>
              <a:t>　　　　バクスター株式会社</a:t>
            </a:r>
            <a:endParaRPr lang="en-US" altLang="ja-JP" sz="1200" dirty="0">
              <a:latin typeface="ＭＳ Ｐゴシック" panose="020B0600070205080204" pitchFamily="50" charset="-128"/>
              <a:ea typeface="ＭＳ Ｐゴシック" panose="020B0600070205080204" pitchFamily="50" charset="-128"/>
            </a:endParaRPr>
          </a:p>
          <a:p>
            <a:r>
              <a:rPr lang="ja-JP" altLang="en-US" sz="1200" dirty="0">
                <a:latin typeface="ＭＳ Ｐゴシック" panose="020B0600070205080204" pitchFamily="50" charset="-128"/>
                <a:ea typeface="ＭＳ Ｐゴシック" panose="020B0600070205080204" pitchFamily="50" charset="-128"/>
              </a:rPr>
              <a:t>後援：日本腎代替療法医療専門職推進協会</a:t>
            </a:r>
            <a:endParaRPr lang="en-US" altLang="ja-JP" sz="1200" dirty="0">
              <a:latin typeface="ＭＳ Ｐゴシック" panose="020B0600070205080204" pitchFamily="50" charset="-128"/>
              <a:ea typeface="ＭＳ Ｐゴシック" panose="020B0600070205080204" pitchFamily="50" charset="-128"/>
            </a:endParaRPr>
          </a:p>
        </p:txBody>
      </p:sp>
      <p:sp>
        <p:nvSpPr>
          <p:cNvPr id="34" name="正方形/長方形 33">
            <a:extLst>
              <a:ext uri="{FF2B5EF4-FFF2-40B4-BE49-F238E27FC236}">
                <a16:creationId xmlns:a16="http://schemas.microsoft.com/office/drawing/2014/main" id="{6D7D47F1-7D55-4419-B584-3738C93ACCF4}"/>
              </a:ext>
            </a:extLst>
          </p:cNvPr>
          <p:cNvSpPr/>
          <p:nvPr/>
        </p:nvSpPr>
        <p:spPr>
          <a:xfrm>
            <a:off x="273664" y="3584848"/>
            <a:ext cx="7416470" cy="2233304"/>
          </a:xfrm>
          <a:prstGeom prst="rect">
            <a:avLst/>
          </a:prstGeom>
        </p:spPr>
        <p:txBody>
          <a:bodyPr wrap="square">
            <a:spAutoFit/>
          </a:bodyPr>
          <a:lstStyle/>
          <a:p>
            <a:pPr>
              <a:lnSpc>
                <a:spcPct val="150000"/>
              </a:lnSpc>
            </a:pPr>
            <a:r>
              <a:rPr lang="ja-JP" altLang="en-US" sz="1600" dirty="0">
                <a:solidFill>
                  <a:srgbClr val="000000"/>
                </a:solidFill>
                <a:latin typeface="ＭＳ Ｐゴシック" panose="020B0600070205080204" pitchFamily="50" charset="-128"/>
                <a:ea typeface="ＭＳ Ｐゴシック" panose="020B0600070205080204" pitchFamily="50" charset="-128"/>
              </a:rPr>
              <a:t>　　　　　　　　　 　 </a:t>
            </a:r>
            <a:r>
              <a:rPr lang="en-US" altLang="ja-JP" sz="1600" dirty="0">
                <a:solidFill>
                  <a:srgbClr val="000000"/>
                </a:solidFill>
                <a:latin typeface="ＭＳ Ｐゴシック" panose="020B0600070205080204" pitchFamily="50" charset="-128"/>
                <a:ea typeface="ＭＳ Ｐゴシック" panose="020B0600070205080204" pitchFamily="50" charset="-128"/>
              </a:rPr>
              <a:t>18:30</a:t>
            </a:r>
            <a:r>
              <a:rPr lang="ja-JP" altLang="en-US" sz="1600" dirty="0">
                <a:solidFill>
                  <a:srgbClr val="000000"/>
                </a:solidFill>
                <a:latin typeface="ＭＳ Ｐゴシック" panose="020B0600070205080204" pitchFamily="50" charset="-128"/>
                <a:ea typeface="ＭＳ Ｐゴシック" panose="020B0600070205080204" pitchFamily="50" charset="-128"/>
              </a:rPr>
              <a:t>～</a:t>
            </a:r>
            <a:r>
              <a:rPr lang="en-US" altLang="ja-JP" sz="1600" dirty="0">
                <a:solidFill>
                  <a:srgbClr val="000000"/>
                </a:solidFill>
                <a:latin typeface="ＭＳ Ｐゴシック" panose="020B0600070205080204" pitchFamily="50" charset="-128"/>
                <a:ea typeface="ＭＳ Ｐゴシック" panose="020B0600070205080204" pitchFamily="50" charset="-128"/>
              </a:rPr>
              <a:t>19:00</a:t>
            </a:r>
          </a:p>
          <a:p>
            <a:pPr>
              <a:lnSpc>
                <a:spcPct val="150000"/>
              </a:lnSpc>
            </a:pPr>
            <a:r>
              <a:rPr lang="ja-JP" altLang="en-US" sz="1600" dirty="0">
                <a:solidFill>
                  <a:srgbClr val="000000"/>
                </a:solidFill>
                <a:latin typeface="ＭＳ Ｐゴシック" panose="020B0600070205080204" pitchFamily="50" charset="-128"/>
                <a:ea typeface="ＭＳ Ｐゴシック" panose="020B0600070205080204" pitchFamily="50" charset="-128"/>
              </a:rPr>
              <a:t>　  座長：和歌山県立医科大学 腎臓内科学講座 助教 山本 脩人先生</a:t>
            </a:r>
            <a:endParaRPr lang="en-US" altLang="ja-JP" sz="1600" dirty="0">
              <a:solidFill>
                <a:srgbClr val="000000"/>
              </a:solidFill>
              <a:latin typeface="ＭＳ Ｐゴシック" panose="020B0600070205080204" pitchFamily="50" charset="-128"/>
              <a:ea typeface="ＭＳ Ｐゴシック" panose="020B0600070205080204" pitchFamily="50" charset="-128"/>
            </a:endParaRPr>
          </a:p>
          <a:p>
            <a:pPr>
              <a:lnSpc>
                <a:spcPct val="150000"/>
              </a:lnSpc>
            </a:pPr>
            <a:endParaRPr lang="en-US" altLang="ja-JP" sz="1600" dirty="0">
              <a:solidFill>
                <a:srgbClr val="000000"/>
              </a:solidFill>
              <a:latin typeface="ＭＳ Ｐゴシック" panose="020B0600070205080204" pitchFamily="50" charset="-128"/>
              <a:ea typeface="ＭＳ Ｐゴシック" panose="020B0600070205080204" pitchFamily="50" charset="-128"/>
            </a:endParaRPr>
          </a:p>
          <a:p>
            <a:pPr>
              <a:lnSpc>
                <a:spcPct val="150000"/>
              </a:lnSpc>
            </a:pPr>
            <a:r>
              <a:rPr lang="ja-JP" altLang="en-US" sz="1600"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600" dirty="0">
                <a:latin typeface="ＭＳ Ｐゴシック" panose="020B0600070205080204" pitchFamily="50" charset="-128"/>
                <a:ea typeface="ＭＳ Ｐゴシック" panose="020B0600070205080204" pitchFamily="50" charset="-128"/>
                <a:cs typeface="メイリオ" panose="020B0604030504040204" pitchFamily="50" charset="-128"/>
              </a:rPr>
              <a:t>「当院の腎代替療法選択外来の実績と支援を行った一例」</a:t>
            </a:r>
            <a:endParaRPr lang="en-US" altLang="ja-JP" sz="1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nSpc>
                <a:spcPct val="150000"/>
              </a:lnSpc>
            </a:pPr>
            <a:endParaRPr lang="en-US" altLang="ja-JP" sz="1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nSpc>
                <a:spcPts val="2700"/>
              </a:lnSpc>
              <a:defRPr/>
            </a:pPr>
            <a:r>
              <a:rPr lang="ja-JP" altLang="en-US" sz="1600" dirty="0">
                <a:latin typeface="ＭＳ Ｐゴシック" panose="020B0600070205080204" pitchFamily="50" charset="-128"/>
                <a:ea typeface="ＭＳ Ｐゴシック" panose="020B0600070205080204" pitchFamily="50" charset="-128"/>
                <a:cs typeface="メイリオ" panose="020B0604030504040204" pitchFamily="50" charset="-128"/>
              </a:rPr>
              <a:t>　　　　　　和歌山県立医科大学附属病院 看護部 外来 西岡 真央先生</a:t>
            </a:r>
            <a:endParaRPr lang="en-US" altLang="ja-JP" sz="1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2" name="四角形: 角を丸くする 21">
            <a:extLst>
              <a:ext uri="{FF2B5EF4-FFF2-40B4-BE49-F238E27FC236}">
                <a16:creationId xmlns:a16="http://schemas.microsoft.com/office/drawing/2014/main" id="{4ACAE92B-4E48-4815-9D28-C3B27FC71993}"/>
              </a:ext>
            </a:extLst>
          </p:cNvPr>
          <p:cNvSpPr/>
          <p:nvPr/>
        </p:nvSpPr>
        <p:spPr>
          <a:xfrm>
            <a:off x="219822" y="1496616"/>
            <a:ext cx="645802" cy="324000"/>
          </a:xfrm>
          <a:prstGeom prst="roundRect">
            <a:avLst/>
          </a:prstGeom>
          <a:solidFill>
            <a:srgbClr val="003399"/>
          </a:solid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chemeClr val="bg1"/>
                </a:solidFill>
                <a:effectLst/>
                <a:uLnTx/>
                <a:uFillTx/>
                <a:latin typeface="Arial"/>
                <a:ea typeface="ＭＳ Ｐゴシック" panose="020B0600070205080204" pitchFamily="50" charset="-128"/>
                <a:cs typeface="+mn-cs"/>
              </a:rPr>
              <a:t>会場</a:t>
            </a:r>
          </a:p>
        </p:txBody>
      </p:sp>
      <p:sp>
        <p:nvSpPr>
          <p:cNvPr id="33" name="テキスト ボックス 32">
            <a:extLst>
              <a:ext uri="{FF2B5EF4-FFF2-40B4-BE49-F238E27FC236}">
                <a16:creationId xmlns:a16="http://schemas.microsoft.com/office/drawing/2014/main" id="{96CDF169-3A94-43A0-BCAC-4A6EF988C7AF}"/>
              </a:ext>
            </a:extLst>
          </p:cNvPr>
          <p:cNvSpPr txBox="1"/>
          <p:nvPr/>
        </p:nvSpPr>
        <p:spPr>
          <a:xfrm>
            <a:off x="972845" y="1446094"/>
            <a:ext cx="6006773" cy="338554"/>
          </a:xfrm>
          <a:prstGeom prst="rect">
            <a:avLst/>
          </a:prstGeom>
          <a:noFill/>
        </p:spPr>
        <p:txBody>
          <a:bodyPr wrap="none" rtlCol="0">
            <a:spAutoFit/>
          </a:bodyPr>
          <a:lstStyle/>
          <a:p>
            <a:pPr>
              <a:defRPr/>
            </a:pPr>
            <a:r>
              <a:rPr lang="ja-JP" altLang="en-US" sz="1600" dirty="0">
                <a:solidFill>
                  <a:srgbClr val="000000"/>
                </a:solidFill>
                <a:latin typeface="ＭＳ Ｐゴシック" panose="020B0600070205080204" pitchFamily="50" charset="-128"/>
                <a:ea typeface="ＭＳ Ｐゴシック" panose="020B0600070205080204" pitchFamily="50" charset="-128"/>
              </a:rPr>
              <a:t>和歌山県立医科大学附属病院 </a:t>
            </a:r>
            <a:r>
              <a:rPr lang="en-US" altLang="ja-JP" sz="1600" dirty="0">
                <a:solidFill>
                  <a:srgbClr val="000000"/>
                </a:solidFill>
                <a:latin typeface="ＭＳ Ｐゴシック" panose="020B0600070205080204" pitchFamily="50" charset="-128"/>
                <a:ea typeface="ＭＳ Ｐゴシック" panose="020B0600070205080204" pitchFamily="50" charset="-128"/>
              </a:rPr>
              <a:t>4</a:t>
            </a:r>
            <a:r>
              <a:rPr lang="ja-JP" altLang="en-US" sz="1600" dirty="0">
                <a:solidFill>
                  <a:srgbClr val="000000"/>
                </a:solidFill>
                <a:latin typeface="ＭＳ Ｐゴシック" panose="020B0600070205080204" pitchFamily="50" charset="-128"/>
                <a:ea typeface="ＭＳ Ｐゴシック" panose="020B0600070205080204" pitchFamily="50" charset="-128"/>
              </a:rPr>
              <a:t>階　臨床講堂</a:t>
            </a:r>
            <a:r>
              <a:rPr lang="en-US" altLang="ja-JP" sz="1600" dirty="0">
                <a:solidFill>
                  <a:srgbClr val="000000"/>
                </a:solidFill>
                <a:latin typeface="ＭＳ Ｐゴシック" panose="020B0600070205080204" pitchFamily="50" charset="-128"/>
                <a:ea typeface="ＭＳ Ｐゴシック" panose="020B0600070205080204" pitchFamily="50" charset="-128"/>
              </a:rPr>
              <a:t>Ⅱ</a:t>
            </a:r>
            <a:r>
              <a:rPr lang="ja-JP" altLang="en-US" sz="1600" dirty="0">
                <a:solidFill>
                  <a:srgbClr val="000000"/>
                </a:solidFill>
                <a:latin typeface="ＭＳ Ｐゴシック" panose="020B0600070205080204" pitchFamily="50" charset="-128"/>
                <a:ea typeface="ＭＳ Ｐゴシック" panose="020B0600070205080204" pitchFamily="50" charset="-128"/>
              </a:rPr>
              <a:t>（ハイブリッド開催）</a:t>
            </a:r>
          </a:p>
        </p:txBody>
      </p:sp>
      <p:sp>
        <p:nvSpPr>
          <p:cNvPr id="40" name="正方形/長方形 39">
            <a:extLst>
              <a:ext uri="{FF2B5EF4-FFF2-40B4-BE49-F238E27FC236}">
                <a16:creationId xmlns:a16="http://schemas.microsoft.com/office/drawing/2014/main" id="{88DC7E4F-3EF7-493D-93F6-1577DBEEE8E6}"/>
              </a:ext>
            </a:extLst>
          </p:cNvPr>
          <p:cNvSpPr/>
          <p:nvPr/>
        </p:nvSpPr>
        <p:spPr>
          <a:xfrm>
            <a:off x="219822" y="7446458"/>
            <a:ext cx="6670190" cy="386644"/>
          </a:xfrm>
          <a:prstGeom prst="rect">
            <a:avLst/>
          </a:prstGeom>
        </p:spPr>
        <p:txBody>
          <a:bodyPr wrap="square">
            <a:spAutoFit/>
          </a:bodyPr>
          <a:lstStyle/>
          <a:p>
            <a:pPr>
              <a:lnSpc>
                <a:spcPts val="2700"/>
              </a:lnSpc>
            </a:pPr>
            <a:r>
              <a:rPr lang="ja-JP" altLang="en-US" sz="1600" dirty="0">
                <a:solidFill>
                  <a:srgbClr val="000000"/>
                </a:solidFill>
                <a:latin typeface="ＭＳ Ｐゴシック" panose="020B0600070205080204" pitchFamily="50" charset="-128"/>
                <a:ea typeface="ＭＳ Ｐゴシック" panose="020B0600070205080204" pitchFamily="50" charset="-128"/>
              </a:rPr>
              <a:t>　</a:t>
            </a:r>
            <a:endParaRPr lang="en-US" altLang="ja-JP" sz="1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9" name="テキスト ボックス 28">
            <a:extLst>
              <a:ext uri="{FF2B5EF4-FFF2-40B4-BE49-F238E27FC236}">
                <a16:creationId xmlns:a16="http://schemas.microsoft.com/office/drawing/2014/main" id="{67E4758E-80FE-4FC6-A2CD-C205CB8B49C5}"/>
              </a:ext>
            </a:extLst>
          </p:cNvPr>
          <p:cNvSpPr txBox="1"/>
          <p:nvPr/>
        </p:nvSpPr>
        <p:spPr>
          <a:xfrm>
            <a:off x="198370" y="5952401"/>
            <a:ext cx="6254966" cy="584775"/>
          </a:xfrm>
          <a:prstGeom prst="rect">
            <a:avLst/>
          </a:prstGeom>
          <a:noFill/>
        </p:spPr>
        <p:txBody>
          <a:bodyPr wrap="square">
            <a:spAutoFit/>
          </a:bodyPr>
          <a:lstStyle/>
          <a:p>
            <a:r>
              <a:rPr lang="ja-JP" altLang="en-US" sz="1600" dirty="0">
                <a:solidFill>
                  <a:srgbClr val="000000"/>
                </a:solidFill>
                <a:latin typeface="ＭＳ Ｐゴシック" panose="020B0600070205080204" pitchFamily="50" charset="-128"/>
                <a:ea typeface="ＭＳ Ｐゴシック" panose="020B0600070205080204" pitchFamily="50" charset="-128"/>
              </a:rPr>
              <a:t>　 </a:t>
            </a:r>
            <a:endParaRPr lang="en-US" altLang="ja-JP" sz="1600" dirty="0">
              <a:solidFill>
                <a:srgbClr val="000000"/>
              </a:solidFill>
              <a:latin typeface="ＭＳ Ｐゴシック" panose="020B0600070205080204" pitchFamily="50" charset="-128"/>
              <a:ea typeface="ＭＳ Ｐゴシック" panose="020B0600070205080204" pitchFamily="50" charset="-128"/>
            </a:endParaRPr>
          </a:p>
          <a:p>
            <a:r>
              <a:rPr lang="ja-JP" altLang="en-US" sz="1600" dirty="0">
                <a:solidFill>
                  <a:srgbClr val="000000"/>
                </a:solidFill>
                <a:latin typeface="ＭＳ Ｐゴシック" panose="020B0600070205080204" pitchFamily="50" charset="-128"/>
                <a:ea typeface="ＭＳ Ｐゴシック" panose="020B0600070205080204" pitchFamily="50" charset="-128"/>
              </a:rPr>
              <a:t>　　 座長：和歌山県立医科大学 腎臓内科学講座 教授 荒木 信一先生</a:t>
            </a:r>
            <a:endParaRPr lang="ja-JP" altLang="en-US" sz="1600" dirty="0"/>
          </a:p>
        </p:txBody>
      </p:sp>
      <p:sp>
        <p:nvSpPr>
          <p:cNvPr id="41" name="角丸四角形 1">
            <a:extLst>
              <a:ext uri="{FF2B5EF4-FFF2-40B4-BE49-F238E27FC236}">
                <a16:creationId xmlns:a16="http://schemas.microsoft.com/office/drawing/2014/main" id="{34E33C80-1CE0-4701-964A-1F351DCBE409}"/>
              </a:ext>
            </a:extLst>
          </p:cNvPr>
          <p:cNvSpPr/>
          <p:nvPr/>
        </p:nvSpPr>
        <p:spPr>
          <a:xfrm>
            <a:off x="93905" y="3728864"/>
            <a:ext cx="6639686" cy="20302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　　</a:t>
            </a:r>
            <a:endParaRPr lang="en-US" dirty="0"/>
          </a:p>
        </p:txBody>
      </p:sp>
      <p:sp>
        <p:nvSpPr>
          <p:cNvPr id="42" name="テキスト ボックス 41">
            <a:extLst>
              <a:ext uri="{FF2B5EF4-FFF2-40B4-BE49-F238E27FC236}">
                <a16:creationId xmlns:a16="http://schemas.microsoft.com/office/drawing/2014/main" id="{5A040E8E-A6BE-4FE9-8135-AF386BE32402}"/>
              </a:ext>
            </a:extLst>
          </p:cNvPr>
          <p:cNvSpPr txBox="1"/>
          <p:nvPr/>
        </p:nvSpPr>
        <p:spPr>
          <a:xfrm>
            <a:off x="1064528" y="1712640"/>
            <a:ext cx="3809056" cy="338554"/>
          </a:xfrm>
          <a:prstGeom prst="rect">
            <a:avLst/>
          </a:prstGeom>
          <a:noFill/>
        </p:spPr>
        <p:txBody>
          <a:bodyPr wrap="none" rtlCol="0">
            <a:spAutoFit/>
          </a:bodyPr>
          <a:lstStyle/>
          <a:p>
            <a:pPr>
              <a:defRPr/>
            </a:pPr>
            <a:r>
              <a:rPr lang="ja-JP" altLang="en-US" sz="1600" dirty="0">
                <a:solidFill>
                  <a:srgbClr val="000000"/>
                </a:solidFill>
                <a:latin typeface="ＭＳ Ｐゴシック" panose="020B0600070205080204" pitchFamily="50" charset="-128"/>
                <a:ea typeface="ＭＳ Ｐゴシック" panose="020B0600070205080204" pitchFamily="50" charset="-128"/>
              </a:rPr>
              <a:t>〒</a:t>
            </a:r>
            <a:r>
              <a:rPr lang="en-US" altLang="ja-JP" sz="1600" dirty="0">
                <a:solidFill>
                  <a:srgbClr val="000000"/>
                </a:solidFill>
                <a:latin typeface="ＭＳ Ｐゴシック" panose="020B0600070205080204" pitchFamily="50" charset="-128"/>
                <a:ea typeface="ＭＳ Ｐゴシック" panose="020B0600070205080204" pitchFamily="50" charset="-128"/>
              </a:rPr>
              <a:t>641-8509</a:t>
            </a:r>
            <a:r>
              <a:rPr lang="ja-JP" altLang="en-US" sz="1600" dirty="0">
                <a:solidFill>
                  <a:srgbClr val="000000"/>
                </a:solidFill>
                <a:latin typeface="ＭＳ Ｐゴシック" panose="020B0600070205080204" pitchFamily="50" charset="-128"/>
                <a:ea typeface="ＭＳ Ｐゴシック" panose="020B0600070205080204" pitchFamily="50" charset="-128"/>
              </a:rPr>
              <a:t>　和歌山市紀三井寺</a:t>
            </a:r>
            <a:r>
              <a:rPr lang="en-US" altLang="ja-JP" sz="1600" dirty="0">
                <a:solidFill>
                  <a:srgbClr val="000000"/>
                </a:solidFill>
                <a:latin typeface="ＭＳ Ｐゴシック" panose="020B0600070205080204" pitchFamily="50" charset="-128"/>
                <a:ea typeface="ＭＳ Ｐゴシック" panose="020B0600070205080204" pitchFamily="50" charset="-128"/>
              </a:rPr>
              <a:t>811</a:t>
            </a:r>
            <a:r>
              <a:rPr lang="ja-JP" altLang="en-US" sz="1600" dirty="0">
                <a:solidFill>
                  <a:srgbClr val="000000"/>
                </a:solidFill>
                <a:latin typeface="ＭＳ Ｐゴシック" panose="020B0600070205080204" pitchFamily="50" charset="-128"/>
                <a:ea typeface="ＭＳ Ｐゴシック" panose="020B0600070205080204" pitchFamily="50" charset="-128"/>
              </a:rPr>
              <a:t>番地</a:t>
            </a:r>
            <a:r>
              <a:rPr lang="en-US" altLang="ja-JP" sz="1600" dirty="0">
                <a:solidFill>
                  <a:srgbClr val="000000"/>
                </a:solidFill>
                <a:latin typeface="ＭＳ Ｐゴシック" panose="020B0600070205080204" pitchFamily="50" charset="-128"/>
                <a:ea typeface="ＭＳ Ｐゴシック" panose="020B0600070205080204" pitchFamily="50" charset="-128"/>
              </a:rPr>
              <a:t>1</a:t>
            </a:r>
            <a:endParaRPr lang="ja-JP" altLang="en-US" sz="1600" dirty="0">
              <a:solidFill>
                <a:srgbClr val="000000"/>
              </a:solidFill>
              <a:latin typeface="ＭＳ Ｐゴシック" panose="020B0600070205080204" pitchFamily="50" charset="-128"/>
              <a:ea typeface="ＭＳ Ｐゴシック" panose="020B0600070205080204" pitchFamily="50" charset="-128"/>
            </a:endParaRPr>
          </a:p>
        </p:txBody>
      </p:sp>
      <p:sp>
        <p:nvSpPr>
          <p:cNvPr id="44" name="正方形/長方形 1">
            <a:extLst>
              <a:ext uri="{FF2B5EF4-FFF2-40B4-BE49-F238E27FC236}">
                <a16:creationId xmlns:a16="http://schemas.microsoft.com/office/drawing/2014/main" id="{92CF748C-2F97-483E-9408-C26BB6B231B4}"/>
              </a:ext>
            </a:extLst>
          </p:cNvPr>
          <p:cNvSpPr/>
          <p:nvPr/>
        </p:nvSpPr>
        <p:spPr>
          <a:xfrm>
            <a:off x="83911" y="2024178"/>
            <a:ext cx="6736483" cy="148406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defTabSz="1042988" eaLnBrk="0" fontAlgn="base" hangingPunct="0">
              <a:lnSpc>
                <a:spcPct val="125000"/>
              </a:lnSpc>
              <a:spcBef>
                <a:spcPct val="0"/>
              </a:spcBef>
              <a:spcAft>
                <a:spcPct val="0"/>
              </a:spcAft>
              <a:defRPr/>
            </a:pPr>
            <a:r>
              <a:rPr lang="ja-JP" altLang="en-US" sz="1400" b="1" i="0" u="none" strike="noStrike" baseline="0" dirty="0">
                <a:solidFill>
                  <a:schemeClr val="bg1"/>
                </a:solidFill>
                <a:latin typeface="ＭＳ Ｐゴシック" panose="020B0600070205080204" pitchFamily="50" charset="-128"/>
                <a:ea typeface="ＭＳ Ｐゴシック" panose="020B0600070205080204" pitchFamily="50" charset="-128"/>
              </a:rPr>
              <a:t>本セミナーは「導入期加算</a:t>
            </a:r>
            <a:r>
              <a:rPr lang="en-US" altLang="ja-JP" sz="1400" b="1" i="0" u="none" strike="noStrike" baseline="0" dirty="0">
                <a:solidFill>
                  <a:schemeClr val="bg1"/>
                </a:solidFill>
                <a:latin typeface="ＭＳ Ｐゴシック" panose="020B0600070205080204" pitchFamily="50" charset="-128"/>
                <a:ea typeface="ＭＳ Ｐゴシック" panose="020B0600070205080204" pitchFamily="50" charset="-128"/>
              </a:rPr>
              <a:t>3</a:t>
            </a:r>
            <a:r>
              <a:rPr lang="ja-JP" altLang="en-US" sz="1400" b="1" i="0" u="none" strike="noStrike" baseline="0" dirty="0">
                <a:solidFill>
                  <a:schemeClr val="bg1"/>
                </a:solidFill>
                <a:latin typeface="ＭＳ Ｐゴシック" panose="020B0600070205080204" pitchFamily="50" charset="-128"/>
                <a:ea typeface="ＭＳ Ｐゴシック" panose="020B0600070205080204" pitchFamily="50" charset="-128"/>
              </a:rPr>
              <a:t>を算定している施設が主催する研修」として実施します。</a:t>
            </a:r>
            <a:endParaRPr lang="ja-JP" altLang="en-US" sz="1400" b="1" dirty="0">
              <a:solidFill>
                <a:schemeClr val="bg1"/>
              </a:solidFill>
              <a:latin typeface="ＭＳ Ｐゴシック" panose="020B0600070205080204" pitchFamily="50" charset="-128"/>
              <a:ea typeface="ＭＳ Ｐゴシック" panose="020B0600070205080204" pitchFamily="50" charset="-128"/>
            </a:endParaRPr>
          </a:p>
          <a:p>
            <a:pPr eaLnBrk="1" hangingPunct="1">
              <a:spcBef>
                <a:spcPct val="0"/>
              </a:spcBef>
              <a:buFontTx/>
              <a:buNone/>
            </a:pP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①セミナーの</a:t>
            </a:r>
            <a:r>
              <a:rPr lang="en-US" altLang="ja-JP" sz="1200" b="1" u="sng" dirty="0">
                <a:solidFill>
                  <a:schemeClr val="bg1"/>
                </a:solidFill>
                <a:latin typeface="ＭＳ Ｐゴシック" panose="020B0600070205080204" pitchFamily="50" charset="-128"/>
                <a:ea typeface="ＭＳ Ｐゴシック" panose="020B0600070205080204" pitchFamily="50" charset="-128"/>
              </a:rPr>
              <a:t>90</a:t>
            </a:r>
            <a:r>
              <a:rPr lang="ja-JP" altLang="en-US" sz="1200" b="1" i="0" u="sng" dirty="0">
                <a:solidFill>
                  <a:schemeClr val="bg1"/>
                </a:solidFill>
                <a:effectLst/>
                <a:latin typeface="ＭＳ Ｐゴシック" panose="020B0600070205080204" pitchFamily="50" charset="-128"/>
                <a:ea typeface="ＭＳ Ｐゴシック" panose="020B0600070205080204" pitchFamily="50" charset="-128"/>
              </a:rPr>
              <a:t>分～全時間のご視聴</a:t>
            </a: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をお願いします（</a:t>
            </a:r>
            <a:r>
              <a:rPr lang="en-US" altLang="ja-JP" sz="1200" b="0" i="0" dirty="0">
                <a:solidFill>
                  <a:schemeClr val="bg1"/>
                </a:solidFill>
                <a:effectLst/>
                <a:latin typeface="ＭＳ Ｐゴシック" panose="020B0600070205080204" pitchFamily="50" charset="-128"/>
                <a:ea typeface="ＭＳ Ｐゴシック" panose="020B0600070205080204" pitchFamily="50" charset="-128"/>
              </a:rPr>
              <a:t>Web</a:t>
            </a: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接続時間をもとに参加時間が計算されます）</a:t>
            </a:r>
            <a:endParaRPr lang="en-US" altLang="ja-JP" sz="1200" dirty="0">
              <a:solidFill>
                <a:schemeClr val="bg1"/>
              </a:solidFill>
              <a:latin typeface="ＭＳ Ｐゴシック" panose="020B0600070205080204" pitchFamily="50" charset="-128"/>
              <a:ea typeface="ＭＳ Ｐゴシック" panose="020B0600070205080204" pitchFamily="50" charset="-128"/>
            </a:endParaRPr>
          </a:p>
          <a:p>
            <a:pPr eaLnBrk="1" hangingPunct="1">
              <a:spcBef>
                <a:spcPct val="0"/>
              </a:spcBef>
              <a:buFontTx/>
              <a:buNone/>
            </a:pP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②出席状況の確認のため、セミナー終了後</a:t>
            </a:r>
            <a:r>
              <a:rPr lang="ja-JP" altLang="en-US" sz="1200" dirty="0">
                <a:solidFill>
                  <a:schemeClr val="bg1"/>
                </a:solidFill>
                <a:latin typeface="ＭＳ Ｐゴシック" panose="020B0600070205080204" pitchFamily="50" charset="-128"/>
                <a:ea typeface="ＭＳ Ｐゴシック" panose="020B0600070205080204" pitchFamily="50" charset="-128"/>
              </a:rPr>
              <a:t>に</a:t>
            </a: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配信されるアンケートにご回答ください。</a:t>
            </a:r>
            <a:endParaRPr lang="en-US" altLang="ja-JP" sz="1200" dirty="0">
              <a:solidFill>
                <a:schemeClr val="bg1"/>
              </a:solidFill>
              <a:latin typeface="ＭＳ Ｐゴシック" panose="020B0600070205080204" pitchFamily="50" charset="-128"/>
              <a:ea typeface="ＭＳ Ｐゴシック" panose="020B0600070205080204" pitchFamily="50" charset="-128"/>
            </a:endParaRPr>
          </a:p>
          <a:p>
            <a:pPr eaLnBrk="1" hangingPunct="1">
              <a:spcBef>
                <a:spcPct val="0"/>
              </a:spcBef>
              <a:buFontTx/>
              <a:buNone/>
            </a:pPr>
            <a:r>
              <a:rPr lang="ja-JP" altLang="en-US" sz="1200" dirty="0">
                <a:solidFill>
                  <a:schemeClr val="bg1"/>
                </a:solidFill>
                <a:latin typeface="ＭＳ Ｐゴシック" panose="020B0600070205080204" pitchFamily="50" charset="-128"/>
                <a:ea typeface="ＭＳ Ｐゴシック" panose="020B0600070205080204" pitchFamily="50" charset="-128"/>
              </a:rPr>
              <a:t>　　①、②</a:t>
            </a: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の条件を満たされた方へ、後日、参加証を発行致します。</a:t>
            </a:r>
            <a:endParaRPr lang="en-US" altLang="ja-JP" sz="1200" b="0" i="0" dirty="0">
              <a:solidFill>
                <a:schemeClr val="bg1"/>
              </a:solidFill>
              <a:effectLst/>
              <a:latin typeface="ＭＳ Ｐゴシック" panose="020B0600070205080204" pitchFamily="50" charset="-128"/>
              <a:ea typeface="ＭＳ Ｐゴシック" panose="020B0600070205080204" pitchFamily="50" charset="-128"/>
            </a:endParaRPr>
          </a:p>
          <a:p>
            <a:pPr eaLnBrk="1" hangingPunct="1">
              <a:spcBef>
                <a:spcPct val="0"/>
              </a:spcBef>
              <a:buFontTx/>
              <a:buNone/>
            </a:pPr>
            <a:r>
              <a:rPr lang="ja-JP" altLang="en-US" sz="1200" dirty="0">
                <a:solidFill>
                  <a:schemeClr val="bg1"/>
                </a:solidFill>
                <a:latin typeface="ＭＳ Ｐゴシック" panose="020B0600070205080204" pitchFamily="50" charset="-128"/>
                <a:ea typeface="ＭＳ Ｐゴシック" panose="020B0600070205080204" pitchFamily="50" charset="-128"/>
              </a:rPr>
              <a:t>　　</a:t>
            </a: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a:t>
            </a:r>
            <a:r>
              <a:rPr lang="en-US" altLang="ja-JP" sz="1200" b="0" i="0" dirty="0">
                <a:solidFill>
                  <a:schemeClr val="bg1"/>
                </a:solidFill>
                <a:effectLst/>
                <a:latin typeface="ＭＳ Ｐゴシック" panose="020B0600070205080204" pitchFamily="50" charset="-128"/>
                <a:ea typeface="ＭＳ Ｐゴシック" panose="020B0600070205080204" pitchFamily="50" charset="-128"/>
              </a:rPr>
              <a:t>Web</a:t>
            </a: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参加の場合はお</a:t>
            </a:r>
            <a:r>
              <a:rPr lang="en-US" altLang="ja-JP" sz="1200" b="0" i="0" dirty="0">
                <a:solidFill>
                  <a:schemeClr val="bg1"/>
                </a:solidFill>
                <a:effectLst/>
                <a:latin typeface="ＭＳ Ｐゴシック" panose="020B0600070205080204" pitchFamily="50" charset="-128"/>
                <a:ea typeface="ＭＳ Ｐゴシック" panose="020B0600070205080204" pitchFamily="50" charset="-128"/>
              </a:rPr>
              <a:t>1</a:t>
            </a: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人様</a:t>
            </a:r>
            <a:r>
              <a:rPr lang="en-US" altLang="ja-JP" sz="1200" b="0" i="0" dirty="0">
                <a:solidFill>
                  <a:schemeClr val="bg1"/>
                </a:solidFill>
                <a:effectLst/>
                <a:latin typeface="ＭＳ Ｐゴシック" panose="020B0600070205080204" pitchFamily="50" charset="-128"/>
                <a:ea typeface="ＭＳ Ｐゴシック" panose="020B0600070205080204" pitchFamily="50" charset="-128"/>
              </a:rPr>
              <a:t>1</a:t>
            </a: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端末でご参加ください）。</a:t>
            </a:r>
            <a:endParaRPr lang="en-US" altLang="ja-JP" sz="1200" b="0" i="0" dirty="0">
              <a:solidFill>
                <a:schemeClr val="bg1"/>
              </a:solidFill>
              <a:effectLst/>
              <a:latin typeface="ＭＳ Ｐゴシック" panose="020B0600070205080204" pitchFamily="50" charset="-128"/>
              <a:ea typeface="ＭＳ Ｐゴシック" panose="020B0600070205080204" pitchFamily="50" charset="-128"/>
            </a:endParaRPr>
          </a:p>
          <a:p>
            <a:pPr algn="ctr" eaLnBrk="1" hangingPunct="1">
              <a:spcBef>
                <a:spcPct val="0"/>
              </a:spcBef>
              <a:buFontTx/>
              <a:buNone/>
            </a:pP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セミナー参加者名簿を</a:t>
            </a:r>
            <a:r>
              <a:rPr lang="ja-JP" altLang="en-US" sz="1200" dirty="0">
                <a:solidFill>
                  <a:schemeClr val="bg1"/>
                </a:solidFill>
                <a:latin typeface="ＭＳ Ｐゴシック" panose="020B0600070205080204" pitchFamily="50" charset="-128"/>
                <a:ea typeface="ＭＳ Ｐゴシック" panose="020B0600070205080204" pitchFamily="50" charset="-128"/>
              </a:rPr>
              <a:t>日本</a:t>
            </a: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腎代替療法医療専門職推進協会に提出することを予めご了承ください。</a:t>
            </a:r>
            <a:endParaRPr lang="ja-JP" altLang="ja-JP" sz="1200" b="1" dirty="0">
              <a:solidFill>
                <a:schemeClr val="bg1"/>
              </a:solidFill>
              <a:latin typeface="ＭＳ Ｐゴシック" panose="020B0600070205080204" pitchFamily="50" charset="-128"/>
              <a:ea typeface="ＭＳ Ｐゴシック" panose="020B0600070205080204" pitchFamily="50" charset="-128"/>
            </a:endParaRPr>
          </a:p>
          <a:p>
            <a:pPr marL="0" marR="0" lvl="0" indent="0" algn="ctr" defTabSz="1042988" rtl="0" eaLnBrk="0" fontAlgn="base" latinLnBrk="0" hangingPunct="0">
              <a:lnSpc>
                <a:spcPct val="125000"/>
              </a:lnSpc>
              <a:spcBef>
                <a:spcPct val="0"/>
              </a:spcBef>
              <a:spcAft>
                <a:spcPct val="0"/>
              </a:spcAft>
              <a:buClrTx/>
              <a:buSzTx/>
              <a:buFontTx/>
              <a:buNone/>
              <a:tabLst/>
              <a:defRPr/>
            </a:pPr>
            <a:r>
              <a:rPr kumimoji="1" lang="ja-JP" altLang="en-US" sz="1200" b="1" i="0" u="sng"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rPr>
              <a:t>会場ご参加</a:t>
            </a:r>
            <a:r>
              <a:rPr lang="ja-JP" altLang="en-US" sz="1200" b="1" u="sng" dirty="0">
                <a:solidFill>
                  <a:srgbClr val="FFFFFF"/>
                </a:solidFill>
                <a:latin typeface="ＭＳ Ｐゴシック" panose="020B0600070205080204" pitchFamily="50" charset="-128"/>
                <a:ea typeface="ＭＳ Ｐゴシック" panose="020B0600070205080204" pitchFamily="50" charset="-128"/>
              </a:rPr>
              <a:t>の場合</a:t>
            </a:r>
            <a:r>
              <a:rPr kumimoji="1" lang="ja-JP" altLang="en-US" sz="1200" b="1" i="0" u="sng"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rPr>
              <a:t>は裏面の申込用紙にて、</a:t>
            </a:r>
            <a:r>
              <a:rPr kumimoji="1" lang="en-US" altLang="ja-JP" sz="1200" b="1" i="0" u="sng"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rPr>
              <a:t>Web</a:t>
            </a:r>
            <a:r>
              <a:rPr kumimoji="1" lang="ja-JP" altLang="en-US" sz="1200" b="1" i="0" u="sng"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rPr>
              <a:t>ご参加の場合は</a:t>
            </a:r>
            <a:r>
              <a:rPr kumimoji="1" lang="en-US" altLang="ja-JP" sz="1200" b="1" i="0" u="sng"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rPr>
              <a:t>QR</a:t>
            </a:r>
            <a:r>
              <a:rPr kumimoji="1" lang="ja-JP" altLang="en-US" sz="1200" b="1" i="0" u="sng"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rPr>
              <a:t>コードよりお申込みお願いします。</a:t>
            </a:r>
            <a:endParaRPr kumimoji="1" lang="en-US" altLang="zh-TW" sz="1200" b="1" i="0" u="sng"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endParaRPr>
          </a:p>
        </p:txBody>
      </p:sp>
      <p:sp>
        <p:nvSpPr>
          <p:cNvPr id="45" name="テキスト ボックス 44">
            <a:extLst>
              <a:ext uri="{FF2B5EF4-FFF2-40B4-BE49-F238E27FC236}">
                <a16:creationId xmlns:a16="http://schemas.microsoft.com/office/drawing/2014/main" id="{0AD56558-C206-4D8F-965D-3348551F1E97}"/>
              </a:ext>
            </a:extLst>
          </p:cNvPr>
          <p:cNvSpPr txBox="1"/>
          <p:nvPr/>
        </p:nvSpPr>
        <p:spPr>
          <a:xfrm>
            <a:off x="198370" y="6393160"/>
            <a:ext cx="6416368" cy="2117887"/>
          </a:xfrm>
          <a:prstGeom prst="rect">
            <a:avLst/>
          </a:prstGeom>
          <a:noFill/>
        </p:spPr>
        <p:txBody>
          <a:bodyPr wrap="square">
            <a:spAutoFit/>
          </a:bodyPr>
          <a:lstStyle/>
          <a:p>
            <a:pPr>
              <a:lnSpc>
                <a:spcPts val="2700"/>
              </a:lnSpc>
              <a:defRPr/>
            </a:pPr>
            <a:r>
              <a:rPr lang="ja-JP" altLang="en-US" sz="1600" dirty="0">
                <a:latin typeface="ＭＳ Ｐゴシック" panose="020B0600070205080204" pitchFamily="50" charset="-128"/>
                <a:ea typeface="ＭＳ Ｐゴシック" panose="020B0600070205080204" pitchFamily="50" charset="-128"/>
                <a:cs typeface="メイリオ" panose="020B0604030504040204" pitchFamily="50" charset="-128"/>
              </a:rPr>
              <a:t>　　　　　</a:t>
            </a:r>
            <a:endParaRPr lang="en-US" altLang="ja-JP" sz="1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nSpc>
                <a:spcPts val="2700"/>
              </a:lnSpc>
              <a:defRPr/>
            </a:pPr>
            <a:r>
              <a:rPr lang="ja-JP" altLang="en-US" sz="16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1600" dirty="0">
                <a:latin typeface="ＭＳ Ｐゴシック" panose="020B0600070205080204" pitchFamily="50" charset="-128"/>
                <a:ea typeface="ＭＳ Ｐゴシック" panose="020B0600070205080204" pitchFamily="50" charset="-128"/>
                <a:cs typeface="メイリオ" panose="020B0604030504040204" pitchFamily="50" charset="-128"/>
              </a:rPr>
              <a:t>SDM</a:t>
            </a:r>
            <a:r>
              <a:rPr lang="ja-JP" altLang="en-US" sz="1600" dirty="0">
                <a:latin typeface="ＭＳ Ｐゴシック" panose="020B0600070205080204" pitchFamily="50" charset="-128"/>
                <a:ea typeface="ＭＳ Ｐゴシック" panose="020B0600070205080204" pitchFamily="50" charset="-128"/>
                <a:cs typeface="メイリオ" panose="020B0604030504040204" pitchFamily="50" charset="-128"/>
              </a:rPr>
              <a:t>推進に向けた生活目標の取り組み」</a:t>
            </a:r>
            <a:endParaRPr lang="ja-JP" altLang="en-US" sz="1600" dirty="0"/>
          </a:p>
          <a:p>
            <a:pPr>
              <a:lnSpc>
                <a:spcPts val="2700"/>
              </a:lnSpc>
              <a:defRPr/>
            </a:pPr>
            <a:r>
              <a:rPr lang="ja-JP" altLang="en-US" sz="1600" dirty="0">
                <a:latin typeface="ＭＳ Ｐゴシック" panose="020B0600070205080204" pitchFamily="50" charset="-128"/>
                <a:ea typeface="ＭＳ Ｐゴシック" panose="020B0600070205080204" pitchFamily="50" charset="-128"/>
                <a:cs typeface="メイリオ" panose="020B0604030504040204" pitchFamily="50" charset="-128"/>
              </a:rPr>
              <a:t>　</a:t>
            </a:r>
            <a:endParaRPr lang="en-US" altLang="ja-JP" sz="1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nSpc>
                <a:spcPts val="2700"/>
              </a:lnSpc>
              <a:defRPr/>
            </a:pPr>
            <a:r>
              <a:rPr lang="ja-JP" altLang="en-US" sz="1600" dirty="0">
                <a:latin typeface="ＭＳ Ｐゴシック" panose="020B0600070205080204" pitchFamily="50" charset="-128"/>
                <a:ea typeface="ＭＳ Ｐゴシック" panose="020B0600070205080204" pitchFamily="50" charset="-128"/>
                <a:cs typeface="メイリオ" panose="020B0604030504040204" pitchFamily="50" charset="-128"/>
              </a:rPr>
              <a:t>　　　　　　医療法人 原三信病院附属 呉服町腎クリニック </a:t>
            </a:r>
            <a:endParaRPr lang="en-US" altLang="ja-JP" sz="1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nSpc>
                <a:spcPts val="2700"/>
              </a:lnSpc>
              <a:defRPr/>
            </a:pPr>
            <a:r>
              <a:rPr lang="ja-JP" altLang="en-US" sz="1600" dirty="0">
                <a:latin typeface="ＭＳ Ｐゴシック" panose="020B0600070205080204" pitchFamily="50" charset="-128"/>
                <a:ea typeface="ＭＳ Ｐゴシック" panose="020B0600070205080204" pitchFamily="50" charset="-128"/>
                <a:cs typeface="メイリオ" panose="020B0604030504040204" pitchFamily="50" charset="-128"/>
              </a:rPr>
              <a:t>　　　　　　　　　　　　　　　　透析看護認定看護師　 主任 　德田 勝哉先生　　　　　　　　　　　　　　　　　　　　　　　</a:t>
            </a:r>
            <a:endParaRPr lang="en-US" altLang="ja-JP" sz="1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nSpc>
                <a:spcPts val="2700"/>
              </a:lnSpc>
              <a:defRPr/>
            </a:pPr>
            <a:r>
              <a:rPr lang="ja-JP" altLang="en-US" sz="1600" dirty="0">
                <a:latin typeface="ＭＳ Ｐゴシック" panose="020B0600070205080204" pitchFamily="50" charset="-128"/>
                <a:ea typeface="ＭＳ Ｐゴシック" panose="020B0600070205080204" pitchFamily="50" charset="-128"/>
                <a:cs typeface="メイリオ" panose="020B0604030504040204" pitchFamily="50" charset="-128"/>
              </a:rPr>
              <a:t>　　　　　　　　　　　　　　　　　　　　　　　　　　　　　　　　　　</a:t>
            </a:r>
            <a:endParaRPr lang="ja-JP" altLang="en-US" sz="14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6" name="テキスト ボックス 45">
            <a:extLst>
              <a:ext uri="{FF2B5EF4-FFF2-40B4-BE49-F238E27FC236}">
                <a16:creationId xmlns:a16="http://schemas.microsoft.com/office/drawing/2014/main" id="{04B60331-5CDD-41DF-A3A6-78942E5B45E1}"/>
              </a:ext>
            </a:extLst>
          </p:cNvPr>
          <p:cNvSpPr txBox="1"/>
          <p:nvPr/>
        </p:nvSpPr>
        <p:spPr>
          <a:xfrm>
            <a:off x="1678001" y="5818152"/>
            <a:ext cx="5791200" cy="390941"/>
          </a:xfrm>
          <a:prstGeom prst="rect">
            <a:avLst/>
          </a:prstGeom>
          <a:noFill/>
        </p:spPr>
        <p:txBody>
          <a:bodyPr wrap="square">
            <a:spAutoFit/>
          </a:bodyPr>
          <a:lstStyle/>
          <a:p>
            <a:pPr>
              <a:lnSpc>
                <a:spcPts val="2700"/>
              </a:lnSpc>
              <a:defRPr/>
            </a:pPr>
            <a:r>
              <a:rPr lang="ja-JP" altLang="en-US" sz="1600" dirty="0">
                <a:solidFill>
                  <a:srgbClr val="000000"/>
                </a:solidFill>
                <a:latin typeface="ＭＳ Ｐゴシック" panose="020B0600070205080204" pitchFamily="50" charset="-128"/>
                <a:ea typeface="ＭＳ Ｐゴシック" panose="020B0600070205080204" pitchFamily="50" charset="-128"/>
              </a:rPr>
              <a:t> </a:t>
            </a:r>
            <a:r>
              <a:rPr lang="en-US" altLang="ja-JP" sz="1600" dirty="0">
                <a:solidFill>
                  <a:srgbClr val="000000"/>
                </a:solidFill>
                <a:latin typeface="ＭＳ Ｐゴシック" panose="020B0600070205080204" pitchFamily="50" charset="-128"/>
                <a:ea typeface="ＭＳ Ｐゴシック" panose="020B0600070205080204" pitchFamily="50" charset="-128"/>
              </a:rPr>
              <a:t>19:00</a:t>
            </a:r>
            <a:r>
              <a:rPr lang="ja-JP" altLang="en-US" sz="1600" dirty="0">
                <a:solidFill>
                  <a:srgbClr val="000000"/>
                </a:solidFill>
                <a:latin typeface="ＭＳ Ｐゴシック" panose="020B0600070205080204" pitchFamily="50" charset="-128"/>
                <a:ea typeface="ＭＳ Ｐゴシック" panose="020B0600070205080204" pitchFamily="50" charset="-128"/>
              </a:rPr>
              <a:t>～</a:t>
            </a:r>
            <a:r>
              <a:rPr lang="en-US" altLang="ja-JP" sz="1600" dirty="0">
                <a:solidFill>
                  <a:srgbClr val="000000"/>
                </a:solidFill>
                <a:latin typeface="ＭＳ Ｐゴシック" panose="020B0600070205080204" pitchFamily="50" charset="-128"/>
                <a:ea typeface="ＭＳ Ｐゴシック" panose="020B0600070205080204" pitchFamily="50" charset="-128"/>
              </a:rPr>
              <a:t>20:00</a:t>
            </a:r>
            <a:endParaRPr lang="en-US" altLang="ja-JP" sz="1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7" name="角丸四角形 1">
            <a:extLst>
              <a:ext uri="{FF2B5EF4-FFF2-40B4-BE49-F238E27FC236}">
                <a16:creationId xmlns:a16="http://schemas.microsoft.com/office/drawing/2014/main" id="{92DA15ED-3625-4D2B-9CF6-462A742BDB00}"/>
              </a:ext>
            </a:extLst>
          </p:cNvPr>
          <p:cNvSpPr/>
          <p:nvPr/>
        </p:nvSpPr>
        <p:spPr>
          <a:xfrm>
            <a:off x="93905" y="5907975"/>
            <a:ext cx="6661339" cy="22426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　　</a:t>
            </a:r>
            <a:endParaRPr lang="en-US" dirty="0"/>
          </a:p>
        </p:txBody>
      </p:sp>
      <p:sp>
        <p:nvSpPr>
          <p:cNvPr id="26" name="テキスト ボックス 25">
            <a:extLst>
              <a:ext uri="{FF2B5EF4-FFF2-40B4-BE49-F238E27FC236}">
                <a16:creationId xmlns:a16="http://schemas.microsoft.com/office/drawing/2014/main" id="{7E834477-A1EB-4233-9447-8B974EEAA355}"/>
              </a:ext>
            </a:extLst>
          </p:cNvPr>
          <p:cNvSpPr txBox="1"/>
          <p:nvPr/>
        </p:nvSpPr>
        <p:spPr>
          <a:xfrm>
            <a:off x="154811" y="8176805"/>
            <a:ext cx="6459927" cy="631263"/>
          </a:xfrm>
          <a:prstGeom prst="rect">
            <a:avLst/>
          </a:prstGeom>
          <a:noFill/>
        </p:spPr>
        <p:txBody>
          <a:bodyPr wrap="square" rtlCol="0">
            <a:spAutoFit/>
          </a:bodyPr>
          <a:lstStyle/>
          <a:p>
            <a:pPr>
              <a:lnSpc>
                <a:spcPts val="2500"/>
              </a:lnSpc>
            </a:pPr>
            <a:r>
              <a:rPr kumimoji="1" lang="en-US" altLang="ja-JP" sz="1600" b="1" dirty="0">
                <a:latin typeface="ＭＳ Ｐゴシック" panose="020B0600070205080204" pitchFamily="50" charset="-128"/>
                <a:ea typeface="ＭＳ Ｐゴシック" panose="020B0600070205080204" pitchFamily="50" charset="-128"/>
              </a:rPr>
              <a:t>【</a:t>
            </a:r>
            <a:r>
              <a:rPr kumimoji="1" lang="ja-JP" altLang="en-US" sz="1600" b="1" dirty="0">
                <a:latin typeface="ＭＳ Ｐゴシック" panose="020B0600070205080204" pitchFamily="50" charset="-128"/>
                <a:ea typeface="ＭＳ Ｐゴシック" panose="020B0600070205080204" pitchFamily="50" charset="-128"/>
              </a:rPr>
              <a:t>ご視聴方法</a:t>
            </a:r>
            <a:r>
              <a:rPr kumimoji="1" lang="en-US" altLang="ja-JP" sz="1600" b="1" dirty="0">
                <a:latin typeface="ＭＳ Ｐゴシック" panose="020B0600070205080204" pitchFamily="50" charset="-128"/>
                <a:ea typeface="ＭＳ Ｐゴシック" panose="020B0600070205080204" pitchFamily="50" charset="-128"/>
              </a:rPr>
              <a:t>】</a:t>
            </a:r>
          </a:p>
          <a:p>
            <a:pPr>
              <a:lnSpc>
                <a:spcPts val="2000"/>
              </a:lnSpc>
            </a:pPr>
            <a:r>
              <a:rPr kumimoji="1" lang="ja-JP" altLang="en-US" sz="1200" dirty="0">
                <a:latin typeface="ＭＳ Ｐゴシック" panose="020B0600070205080204" pitchFamily="50" charset="-128"/>
                <a:ea typeface="ＭＳ Ｐゴシック" panose="020B0600070205080204" pitchFamily="50" charset="-128"/>
              </a:rPr>
              <a:t>　　　　右記の</a:t>
            </a:r>
            <a:r>
              <a:rPr kumimoji="1" lang="en-US" altLang="ja-JP" sz="1200" dirty="0">
                <a:latin typeface="ＭＳ Ｐゴシック" panose="020B0600070205080204" pitchFamily="50" charset="-128"/>
                <a:ea typeface="ＭＳ Ｐゴシック" panose="020B0600070205080204" pitchFamily="50" charset="-128"/>
              </a:rPr>
              <a:t>QR</a:t>
            </a:r>
            <a:r>
              <a:rPr kumimoji="1" lang="ja-JP" altLang="en-US" sz="1200" dirty="0">
                <a:latin typeface="ＭＳ Ｐゴシック" panose="020B0600070205080204" pitchFamily="50" charset="-128"/>
                <a:ea typeface="ＭＳ Ｐゴシック" panose="020B0600070205080204" pitchFamily="50" charset="-128"/>
              </a:rPr>
              <a:t>コードより登録サイトへお進みください。詳細は裏面ご参照ください。</a:t>
            </a:r>
            <a:endParaRPr kumimoji="1" lang="en-US" altLang="ja-JP" sz="1200" dirty="0">
              <a:latin typeface="ＭＳ Ｐゴシック" panose="020B0600070205080204" pitchFamily="50" charset="-128"/>
              <a:ea typeface="ＭＳ Ｐゴシック" panose="020B0600070205080204" pitchFamily="50" charset="-128"/>
            </a:endParaRPr>
          </a:p>
        </p:txBody>
      </p:sp>
      <p:sp>
        <p:nvSpPr>
          <p:cNvPr id="28" name="ホームベース 18">
            <a:extLst>
              <a:ext uri="{FF2B5EF4-FFF2-40B4-BE49-F238E27FC236}">
                <a16:creationId xmlns:a16="http://schemas.microsoft.com/office/drawing/2014/main" id="{FB3AA0F3-C31F-460C-BD59-D3FD644442F5}"/>
              </a:ext>
            </a:extLst>
          </p:cNvPr>
          <p:cNvSpPr/>
          <p:nvPr/>
        </p:nvSpPr>
        <p:spPr>
          <a:xfrm>
            <a:off x="102505" y="3671160"/>
            <a:ext cx="1658543" cy="315783"/>
          </a:xfrm>
          <a:prstGeom prst="homePlate">
            <a:avLst/>
          </a:prstGeom>
          <a:solidFill>
            <a:srgbClr val="BE531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1400" b="1" dirty="0">
                <a:latin typeface="ＭＳ Ｐゴシック" panose="020B0600070205080204" pitchFamily="50" charset="-128"/>
                <a:ea typeface="ＭＳ Ｐゴシック" panose="020B0600070205080204" pitchFamily="50" charset="-128"/>
              </a:rPr>
              <a:t>第</a:t>
            </a:r>
            <a:r>
              <a:rPr kumimoji="1" lang="en-US" altLang="ja-JP" sz="1400" b="1" dirty="0">
                <a:latin typeface="ＭＳ Ｐゴシック" panose="020B0600070205080204" pitchFamily="50" charset="-128"/>
                <a:ea typeface="ＭＳ Ｐゴシック" panose="020B0600070205080204" pitchFamily="50" charset="-128"/>
              </a:rPr>
              <a:t>1</a:t>
            </a:r>
            <a:r>
              <a:rPr kumimoji="1" lang="ja-JP" altLang="en-US" sz="1400" b="1" dirty="0">
                <a:latin typeface="ＭＳ Ｐゴシック" panose="020B0600070205080204" pitchFamily="50" charset="-128"/>
                <a:ea typeface="ＭＳ Ｐゴシック" panose="020B0600070205080204" pitchFamily="50" charset="-128"/>
              </a:rPr>
              <a:t>部</a:t>
            </a:r>
          </a:p>
        </p:txBody>
      </p:sp>
      <p:sp>
        <p:nvSpPr>
          <p:cNvPr id="32" name="ホームベース 18">
            <a:extLst>
              <a:ext uri="{FF2B5EF4-FFF2-40B4-BE49-F238E27FC236}">
                <a16:creationId xmlns:a16="http://schemas.microsoft.com/office/drawing/2014/main" id="{66E20F64-1251-451C-A19E-AA6F88B28210}"/>
              </a:ext>
            </a:extLst>
          </p:cNvPr>
          <p:cNvSpPr/>
          <p:nvPr/>
        </p:nvSpPr>
        <p:spPr>
          <a:xfrm>
            <a:off x="63602" y="5834672"/>
            <a:ext cx="1614399" cy="315783"/>
          </a:xfrm>
          <a:prstGeom prst="homePlate">
            <a:avLst/>
          </a:prstGeom>
          <a:solidFill>
            <a:srgbClr val="BE531C"/>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400" b="1" dirty="0">
                <a:latin typeface="ＭＳ Ｐゴシック" panose="020B0600070205080204" pitchFamily="50" charset="-128"/>
                <a:ea typeface="ＭＳ Ｐゴシック" panose="020B0600070205080204" pitchFamily="50" charset="-128"/>
              </a:rPr>
              <a:t>第</a:t>
            </a:r>
            <a:r>
              <a:rPr lang="en-US" altLang="ja-JP" sz="1400" b="1" dirty="0">
                <a:latin typeface="ＭＳ Ｐゴシック" panose="020B0600070205080204" pitchFamily="50" charset="-128"/>
                <a:ea typeface="ＭＳ Ｐゴシック" panose="020B0600070205080204" pitchFamily="50" charset="-128"/>
              </a:rPr>
              <a:t>2</a:t>
            </a:r>
            <a:r>
              <a:rPr lang="ja-JP" altLang="en-US" sz="1400" b="1" dirty="0">
                <a:latin typeface="ＭＳ Ｐゴシック" panose="020B0600070205080204" pitchFamily="50" charset="-128"/>
                <a:ea typeface="ＭＳ Ｐゴシック" panose="020B0600070205080204" pitchFamily="50" charset="-128"/>
              </a:rPr>
              <a:t>部</a:t>
            </a:r>
            <a:endParaRPr kumimoji="1" lang="ja-JP" altLang="en-US" sz="1400" b="1" dirty="0">
              <a:latin typeface="ＭＳ Ｐゴシック" panose="020B0600070205080204" pitchFamily="50" charset="-128"/>
              <a:ea typeface="ＭＳ Ｐゴシック" panose="020B0600070205080204" pitchFamily="50" charset="-128"/>
            </a:endParaRPr>
          </a:p>
        </p:txBody>
      </p:sp>
      <p:sp>
        <p:nvSpPr>
          <p:cNvPr id="2" name="正方形/長方形 1">
            <a:extLst>
              <a:ext uri="{FF2B5EF4-FFF2-40B4-BE49-F238E27FC236}">
                <a16:creationId xmlns:a16="http://schemas.microsoft.com/office/drawing/2014/main" id="{3D69FB5A-D647-40A8-936A-9FAA42D3718B}"/>
              </a:ext>
            </a:extLst>
          </p:cNvPr>
          <p:cNvSpPr/>
          <p:nvPr/>
        </p:nvSpPr>
        <p:spPr>
          <a:xfrm>
            <a:off x="113614" y="210246"/>
            <a:ext cx="1718462" cy="2975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pic>
        <p:nvPicPr>
          <p:cNvPr id="5" name="図 4">
            <a:extLst>
              <a:ext uri="{FF2B5EF4-FFF2-40B4-BE49-F238E27FC236}">
                <a16:creationId xmlns:a16="http://schemas.microsoft.com/office/drawing/2014/main" id="{9E1DE192-5E10-1844-1BCA-8822D029AAD8}"/>
              </a:ext>
            </a:extLst>
          </p:cNvPr>
          <p:cNvPicPr>
            <a:picLocks noChangeAspect="1"/>
          </p:cNvPicPr>
          <p:nvPr/>
        </p:nvPicPr>
        <p:blipFill rotWithShape="1">
          <a:blip r:embed="rId2"/>
          <a:srcRect l="33201" t="23994" r="50000" b="47574"/>
          <a:stretch/>
        </p:blipFill>
        <p:spPr>
          <a:xfrm>
            <a:off x="5705872" y="8777524"/>
            <a:ext cx="1152128" cy="1056176"/>
          </a:xfrm>
          <a:prstGeom prst="rect">
            <a:avLst/>
          </a:prstGeom>
        </p:spPr>
      </p:pic>
      <p:sp>
        <p:nvSpPr>
          <p:cNvPr id="6" name="四角形: 角を丸くする 5">
            <a:extLst>
              <a:ext uri="{FF2B5EF4-FFF2-40B4-BE49-F238E27FC236}">
                <a16:creationId xmlns:a16="http://schemas.microsoft.com/office/drawing/2014/main" id="{A6900599-0C19-373D-A53C-5617DC4A1DDC}"/>
              </a:ext>
            </a:extLst>
          </p:cNvPr>
          <p:cNvSpPr/>
          <p:nvPr/>
        </p:nvSpPr>
        <p:spPr>
          <a:xfrm>
            <a:off x="5688486" y="8449487"/>
            <a:ext cx="1169514" cy="342438"/>
          </a:xfrm>
          <a:prstGeom prst="roundRect">
            <a:avLst/>
          </a:prstGeom>
          <a:solidFill>
            <a:srgbClr val="FA8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hlinkClick r:id="rId3"/>
              </a:rPr>
              <a:t>登録はこちら</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1704C533-C49D-80AE-5961-0FAAACB3FE5F}"/>
              </a:ext>
            </a:extLst>
          </p:cNvPr>
          <p:cNvSpPr txBox="1"/>
          <p:nvPr/>
        </p:nvSpPr>
        <p:spPr>
          <a:xfrm>
            <a:off x="-46320" y="9691672"/>
            <a:ext cx="1387088" cy="229880"/>
          </a:xfrm>
          <a:prstGeom prst="rect">
            <a:avLst/>
          </a:prstGeom>
          <a:noFill/>
        </p:spPr>
        <p:txBody>
          <a:bodyPr wrap="square">
            <a:spAutoFit/>
          </a:bodyPr>
          <a:lstStyle/>
          <a:p>
            <a:r>
              <a:rPr lang="en-US" altLang="ja-JP" sz="900" b="0" i="0" dirty="0">
                <a:solidFill>
                  <a:srgbClr val="303030"/>
                </a:solidFill>
                <a:effectLst/>
                <a:latin typeface="ＭＳ Ｐゴシック" panose="020B0600070205080204" pitchFamily="50" charset="-128"/>
                <a:ea typeface="ＭＳ Ｐゴシック" panose="020B0600070205080204" pitchFamily="50" charset="-128"/>
              </a:rPr>
              <a:t>JP-RC00-230218</a:t>
            </a:r>
            <a:r>
              <a:rPr lang="ja-JP" altLang="en-US" sz="900" b="0" i="0" dirty="0">
                <a:solidFill>
                  <a:srgbClr val="303030"/>
                </a:solidFill>
                <a:effectLst/>
                <a:latin typeface="ＭＳ Ｐゴシック" panose="020B0600070205080204" pitchFamily="50" charset="-128"/>
                <a:ea typeface="ＭＳ Ｐゴシック" panose="020B0600070205080204" pitchFamily="50" charset="-128"/>
              </a:rPr>
              <a:t> </a:t>
            </a:r>
            <a:r>
              <a:rPr lang="en-US" altLang="ja-JP" sz="900" b="0" i="0" dirty="0">
                <a:solidFill>
                  <a:srgbClr val="303030"/>
                </a:solidFill>
                <a:effectLst/>
                <a:latin typeface="ＭＳ Ｐゴシック" panose="020B0600070205080204" pitchFamily="50" charset="-128"/>
                <a:ea typeface="ＭＳ Ｐゴシック" panose="020B0600070205080204" pitchFamily="50" charset="-128"/>
              </a:rPr>
              <a:t>v1.0</a:t>
            </a:r>
            <a:endParaRPr lang="ja-JP" altLang="en-US" sz="9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26314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EBBE2EA6-8A69-090A-7A03-2657CE746030}"/>
              </a:ext>
            </a:extLst>
          </p:cNvPr>
          <p:cNvPicPr>
            <a:picLocks noChangeAspect="1"/>
          </p:cNvPicPr>
          <p:nvPr/>
        </p:nvPicPr>
        <p:blipFill rotWithShape="1">
          <a:blip r:embed="rId2"/>
          <a:srcRect l="43700" t="16851" r="26858" b="4835"/>
          <a:stretch/>
        </p:blipFill>
        <p:spPr>
          <a:xfrm>
            <a:off x="29035" y="6313986"/>
            <a:ext cx="2249324" cy="3265782"/>
          </a:xfrm>
          <a:prstGeom prst="rect">
            <a:avLst/>
          </a:prstGeom>
        </p:spPr>
      </p:pic>
      <p:pic>
        <p:nvPicPr>
          <p:cNvPr id="20" name="図 19">
            <a:extLst>
              <a:ext uri="{FF2B5EF4-FFF2-40B4-BE49-F238E27FC236}">
                <a16:creationId xmlns:a16="http://schemas.microsoft.com/office/drawing/2014/main" id="{75524E26-2DC6-5C48-EDAF-A7299A111EE2}"/>
              </a:ext>
            </a:extLst>
          </p:cNvPr>
          <p:cNvPicPr>
            <a:picLocks noChangeAspect="1"/>
          </p:cNvPicPr>
          <p:nvPr/>
        </p:nvPicPr>
        <p:blipFill rotWithShape="1">
          <a:blip r:embed="rId3"/>
          <a:srcRect l="32566" t="21083" r="41962" b="21945"/>
          <a:stretch/>
        </p:blipFill>
        <p:spPr>
          <a:xfrm>
            <a:off x="5030827" y="7224521"/>
            <a:ext cx="1746819" cy="2116366"/>
          </a:xfrm>
          <a:prstGeom prst="rect">
            <a:avLst/>
          </a:prstGeom>
        </p:spPr>
      </p:pic>
      <p:sp>
        <p:nvSpPr>
          <p:cNvPr id="2" name="Text Box 93">
            <a:extLst>
              <a:ext uri="{FF2B5EF4-FFF2-40B4-BE49-F238E27FC236}">
                <a16:creationId xmlns:a16="http://schemas.microsoft.com/office/drawing/2014/main" id="{B7AA4381-9B87-4C68-888A-D440E37C8974}"/>
              </a:ext>
            </a:extLst>
          </p:cNvPr>
          <p:cNvSpPr txBox="1">
            <a:spLocks noChangeArrowheads="1"/>
          </p:cNvSpPr>
          <p:nvPr/>
        </p:nvSpPr>
        <p:spPr>
          <a:xfrm>
            <a:off x="116632" y="272480"/>
            <a:ext cx="6857999" cy="768544"/>
          </a:xfrm>
          <a:prstGeom prst="rect">
            <a:avLst/>
          </a:prstGeom>
          <a:noFill/>
          <a:ln>
            <a:noFill/>
          </a:ln>
        </p:spPr>
        <p:txBody>
          <a:bodyPr wrap="square">
            <a:spAutoFit/>
          </a:bodyPr>
          <a:lstStyle>
            <a:lvl1pPr defTabSz="99536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9536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9536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9536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9536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9536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9536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9536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9536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defTabSz="851107" eaLnBrk="1" fontAlgn="base" hangingPunct="1">
              <a:spcBef>
                <a:spcPct val="0"/>
              </a:spcBef>
              <a:spcAft>
                <a:spcPct val="0"/>
              </a:spcAft>
              <a:buNone/>
              <a:defRPr/>
            </a:pPr>
            <a:r>
              <a:rPr lang="en-US" altLang="ja-JP" sz="2000" dirty="0">
                <a:solidFill>
                  <a:prstClr val="black"/>
                </a:solidFill>
                <a:latin typeface="ＭＳ Ｐゴシック" panose="020B0600070205080204" pitchFamily="50" charset="-128"/>
                <a:ea typeface="ＭＳ Ｐゴシック" panose="020B0600070205080204" pitchFamily="50" charset="-128"/>
              </a:rPr>
              <a:t>7</a:t>
            </a:r>
            <a:r>
              <a:rPr lang="ja-JP" altLang="en-US" sz="2000" dirty="0">
                <a:solidFill>
                  <a:prstClr val="black"/>
                </a:solidFill>
                <a:latin typeface="ＭＳ Ｐゴシック" panose="020B0600070205080204" pitchFamily="50" charset="-128"/>
                <a:ea typeface="ＭＳ Ｐゴシック" panose="020B0600070205080204" pitchFamily="50" charset="-128"/>
              </a:rPr>
              <a:t>月</a:t>
            </a:r>
            <a:r>
              <a:rPr lang="en-US" altLang="ja-JP" sz="2000" dirty="0">
                <a:solidFill>
                  <a:prstClr val="black"/>
                </a:solidFill>
                <a:latin typeface="ＭＳ Ｐゴシック" panose="020B0600070205080204" pitchFamily="50" charset="-128"/>
                <a:ea typeface="ＭＳ Ｐゴシック" panose="020B0600070205080204" pitchFamily="50" charset="-128"/>
              </a:rPr>
              <a:t>27</a:t>
            </a:r>
            <a:r>
              <a:rPr lang="ja-JP" altLang="en-US" sz="2000" dirty="0">
                <a:solidFill>
                  <a:prstClr val="black"/>
                </a:solidFill>
                <a:latin typeface="ＭＳ Ｐゴシック" panose="020B0600070205080204" pitchFamily="50" charset="-128"/>
                <a:ea typeface="ＭＳ Ｐゴシック" panose="020B0600070205080204" pitchFamily="50" charset="-128"/>
              </a:rPr>
              <a:t>日</a:t>
            </a:r>
            <a:r>
              <a:rPr lang="en-US" altLang="ja-JP" sz="2000" dirty="0">
                <a:solidFill>
                  <a:prstClr val="black"/>
                </a:solidFill>
                <a:latin typeface="ＭＳ Ｐゴシック" panose="020B0600070205080204" pitchFamily="50" charset="-128"/>
                <a:ea typeface="ＭＳ Ｐゴシック" panose="020B0600070205080204" pitchFamily="50" charset="-128"/>
              </a:rPr>
              <a:t>(</a:t>
            </a:r>
            <a:r>
              <a:rPr lang="ja-JP" altLang="en-US" sz="2000" dirty="0">
                <a:solidFill>
                  <a:prstClr val="black"/>
                </a:solidFill>
                <a:latin typeface="ＭＳ Ｐゴシック" panose="020B0600070205080204" pitchFamily="50" charset="-128"/>
                <a:ea typeface="ＭＳ Ｐゴシック" panose="020B0600070205080204" pitchFamily="50" charset="-128"/>
              </a:rPr>
              <a:t>木</a:t>
            </a:r>
            <a:r>
              <a:rPr lang="en-US" altLang="ja-JP" sz="2000" dirty="0">
                <a:solidFill>
                  <a:prstClr val="black"/>
                </a:solidFill>
                <a:latin typeface="ＭＳ Ｐゴシック" panose="020B0600070205080204" pitchFamily="50" charset="-128"/>
                <a:ea typeface="ＭＳ Ｐゴシック" panose="020B0600070205080204" pitchFamily="50" charset="-128"/>
              </a:rPr>
              <a:t>)『</a:t>
            </a:r>
            <a:r>
              <a:rPr lang="ja-JP" altLang="en-US" sz="2000" dirty="0">
                <a:solidFill>
                  <a:prstClr val="black"/>
                </a:solidFill>
                <a:latin typeface="ＭＳ Ｐゴシック" panose="020B0600070205080204" pitchFamily="50" charset="-128"/>
                <a:ea typeface="ＭＳ Ｐゴシック" panose="020B0600070205080204" pitchFamily="50" charset="-128"/>
              </a:rPr>
              <a:t>和歌山</a:t>
            </a:r>
            <a:r>
              <a:rPr lang="en-US" altLang="ja-JP" sz="2000" dirty="0">
                <a:solidFill>
                  <a:prstClr val="black"/>
                </a:solidFill>
                <a:latin typeface="ＭＳ Ｐゴシック" panose="020B0600070205080204" pitchFamily="50" charset="-128"/>
                <a:ea typeface="ＭＳ Ｐゴシック" panose="020B0600070205080204" pitchFamily="50" charset="-128"/>
              </a:rPr>
              <a:t>SDM</a:t>
            </a:r>
            <a:r>
              <a:rPr lang="ja-JP" altLang="en-US" sz="2000" dirty="0">
                <a:solidFill>
                  <a:prstClr val="black"/>
                </a:solidFill>
                <a:latin typeface="ＭＳ Ｐゴシック" panose="020B0600070205080204" pitchFamily="50" charset="-128"/>
                <a:ea typeface="ＭＳ Ｐゴシック" panose="020B0600070205080204" pitchFamily="50" charset="-128"/>
              </a:rPr>
              <a:t>セミナー</a:t>
            </a:r>
            <a:r>
              <a:rPr lang="en-US" altLang="ja-JP" sz="2000" dirty="0">
                <a:solidFill>
                  <a:prstClr val="black"/>
                </a:solidFill>
                <a:latin typeface="ＭＳ Ｐゴシック" panose="020B0600070205080204" pitchFamily="50" charset="-128"/>
                <a:ea typeface="ＭＳ Ｐゴシック" panose="020B0600070205080204" pitchFamily="50" charset="-128"/>
              </a:rPr>
              <a:t>』</a:t>
            </a:r>
            <a:endParaRPr lang="en-US" altLang="ja-JP" sz="2394" b="1" dirty="0">
              <a:solidFill>
                <a:prstClr val="black"/>
              </a:solidFill>
              <a:latin typeface="ＭＳ Ｐゴシック" panose="020B0600070205080204" pitchFamily="50" charset="-128"/>
              <a:ea typeface="ＭＳ Ｐゴシック" panose="020B0600070205080204" pitchFamily="50" charset="-128"/>
            </a:endParaRPr>
          </a:p>
          <a:p>
            <a:pPr algn="ctr" defTabSz="851107" eaLnBrk="1" fontAlgn="base" hangingPunct="1">
              <a:spcBef>
                <a:spcPct val="0"/>
              </a:spcBef>
              <a:spcAft>
                <a:spcPct val="0"/>
              </a:spcAft>
              <a:buNone/>
              <a:defRPr/>
            </a:pPr>
            <a:r>
              <a:rPr lang="ja-JP" altLang="en-US" sz="2394" b="1" u="sng" dirty="0">
                <a:solidFill>
                  <a:srgbClr val="FF0000"/>
                </a:solidFill>
                <a:latin typeface="ＭＳ Ｐゴシック" panose="020B0600070205080204" pitchFamily="50" charset="-128"/>
                <a:ea typeface="ＭＳ Ｐゴシック" panose="020B0600070205080204" pitchFamily="50" charset="-128"/>
              </a:rPr>
              <a:t>会場参加</a:t>
            </a:r>
            <a:r>
              <a:rPr lang="ja-JP" altLang="en-US" sz="2394" b="1" dirty="0">
                <a:latin typeface="ＭＳ Ｐゴシック" panose="020B0600070205080204" pitchFamily="50" charset="-128"/>
                <a:ea typeface="ＭＳ Ｐゴシック" panose="020B0600070205080204" pitchFamily="50" charset="-128"/>
              </a:rPr>
              <a:t>事前</a:t>
            </a:r>
            <a:r>
              <a:rPr lang="ja-JP" altLang="en-US" sz="2394" b="1" dirty="0">
                <a:solidFill>
                  <a:prstClr val="black"/>
                </a:solidFill>
                <a:latin typeface="ＭＳ Ｐゴシック" panose="020B0600070205080204" pitchFamily="50" charset="-128"/>
                <a:ea typeface="ＭＳ Ｐゴシック" panose="020B0600070205080204" pitchFamily="50" charset="-128"/>
              </a:rPr>
              <a:t>申込用紙　〆切</a:t>
            </a:r>
            <a:r>
              <a:rPr lang="en-US" altLang="ja-JP" sz="2394" b="1" dirty="0">
                <a:solidFill>
                  <a:prstClr val="black"/>
                </a:solidFill>
                <a:latin typeface="ＭＳ Ｐゴシック" panose="020B0600070205080204" pitchFamily="50" charset="-128"/>
                <a:ea typeface="ＭＳ Ｐゴシック" panose="020B0600070205080204" pitchFamily="50" charset="-128"/>
              </a:rPr>
              <a:t>7</a:t>
            </a:r>
            <a:r>
              <a:rPr lang="ja-JP" altLang="en-US" sz="2394" b="1" dirty="0">
                <a:solidFill>
                  <a:prstClr val="black"/>
                </a:solidFill>
                <a:latin typeface="ＭＳ Ｐゴシック" panose="020B0600070205080204" pitchFamily="50" charset="-128"/>
                <a:ea typeface="ＭＳ Ｐゴシック" panose="020B0600070205080204" pitchFamily="50" charset="-128"/>
              </a:rPr>
              <a:t>月</a:t>
            </a:r>
            <a:r>
              <a:rPr lang="en-US" altLang="ja-JP" sz="2394" b="1" dirty="0">
                <a:solidFill>
                  <a:prstClr val="black"/>
                </a:solidFill>
                <a:latin typeface="ＭＳ Ｐゴシック" panose="020B0600070205080204" pitchFamily="50" charset="-128"/>
                <a:ea typeface="ＭＳ Ｐゴシック" panose="020B0600070205080204" pitchFamily="50" charset="-128"/>
              </a:rPr>
              <a:t>21</a:t>
            </a:r>
            <a:r>
              <a:rPr lang="ja-JP" altLang="en-US" sz="2394" b="1" dirty="0">
                <a:solidFill>
                  <a:prstClr val="black"/>
                </a:solidFill>
                <a:latin typeface="ＭＳ Ｐゴシック" panose="020B0600070205080204" pitchFamily="50" charset="-128"/>
                <a:ea typeface="ＭＳ Ｐゴシック" panose="020B0600070205080204" pitchFamily="50" charset="-128"/>
              </a:rPr>
              <a:t>日</a:t>
            </a:r>
            <a:r>
              <a:rPr lang="en-US" altLang="ja-JP" sz="2394" b="1" dirty="0">
                <a:solidFill>
                  <a:prstClr val="black"/>
                </a:solidFill>
                <a:latin typeface="ＭＳ Ｐゴシック" panose="020B0600070205080204" pitchFamily="50" charset="-128"/>
                <a:ea typeface="ＭＳ Ｐゴシック" panose="020B0600070205080204" pitchFamily="50" charset="-128"/>
              </a:rPr>
              <a:t>(</a:t>
            </a:r>
            <a:r>
              <a:rPr lang="ja-JP" altLang="en-US" sz="2394" b="1" dirty="0">
                <a:solidFill>
                  <a:prstClr val="black"/>
                </a:solidFill>
                <a:latin typeface="ＭＳ Ｐゴシック" panose="020B0600070205080204" pitchFamily="50" charset="-128"/>
                <a:ea typeface="ＭＳ Ｐゴシック" panose="020B0600070205080204" pitchFamily="50" charset="-128"/>
              </a:rPr>
              <a:t>金</a:t>
            </a:r>
            <a:r>
              <a:rPr lang="en-US" altLang="ja-JP" sz="2394" b="1" dirty="0">
                <a:solidFill>
                  <a:prstClr val="black"/>
                </a:solidFill>
                <a:latin typeface="ＭＳ Ｐゴシック" panose="020B0600070205080204" pitchFamily="50" charset="-128"/>
                <a:ea typeface="ＭＳ Ｐゴシック" panose="020B0600070205080204" pitchFamily="50" charset="-128"/>
              </a:rPr>
              <a:t>) </a:t>
            </a:r>
            <a:endParaRPr lang="en-US" altLang="ja-JP" sz="1539" b="1" dirty="0">
              <a:solidFill>
                <a:prstClr val="white"/>
              </a:solidFill>
              <a:latin typeface="ＭＳ Ｐゴシック" panose="020B0600070205080204" pitchFamily="50" charset="-128"/>
              <a:ea typeface="ＭＳ Ｐゴシック" panose="020B0600070205080204" pitchFamily="50" charset="-128"/>
            </a:endParaRPr>
          </a:p>
        </p:txBody>
      </p:sp>
      <p:sp>
        <p:nvSpPr>
          <p:cNvPr id="3" name="正方形/長方形 11">
            <a:extLst>
              <a:ext uri="{FF2B5EF4-FFF2-40B4-BE49-F238E27FC236}">
                <a16:creationId xmlns:a16="http://schemas.microsoft.com/office/drawing/2014/main" id="{18DB0CB8-5BA5-4111-BD06-587C88E2EFF2}"/>
              </a:ext>
            </a:extLst>
          </p:cNvPr>
          <p:cNvSpPr/>
          <p:nvPr/>
        </p:nvSpPr>
        <p:spPr>
          <a:xfrm>
            <a:off x="352235" y="1039165"/>
            <a:ext cx="6193160" cy="2545683"/>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78191" tIns="39095" rIns="78191" bIns="39095" numCol="1" rtlCol="0" anchor="t" anchorCtr="0" compatLnSpc="1">
            <a:prstTxWarp prst="textNoShape">
              <a:avLst/>
            </a:prstTxWarp>
          </a:bodyPr>
          <a:lstStyle/>
          <a:p>
            <a:pPr defTabSz="851107">
              <a:defRPr/>
            </a:pPr>
            <a:r>
              <a:rPr kumimoji="1" lang="ja-JP" altLang="en-US" sz="1600" dirty="0">
                <a:solidFill>
                  <a:prstClr val="black"/>
                </a:solidFill>
                <a:latin typeface="ＭＳ Ｐゴシック" panose="020B0600070205080204" pitchFamily="50" charset="-128"/>
                <a:ea typeface="ＭＳ Ｐゴシック" panose="020B0600070205080204" pitchFamily="50" charset="-128"/>
              </a:rPr>
              <a:t>会場参加ご希望の場合、</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FAX</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またはメールにてお申し込み頂きますよう、お願い致します</a:t>
            </a:r>
            <a:r>
              <a:rPr kumimoji="1" lang="en-US" altLang="ja-JP" sz="1600" dirty="0">
                <a:solidFill>
                  <a:srgbClr val="C00000"/>
                </a:solidFill>
                <a:latin typeface="ＭＳ Ｐゴシック" panose="020B0600070205080204" pitchFamily="50" charset="-128"/>
                <a:ea typeface="ＭＳ Ｐゴシック" panose="020B0600070205080204" pitchFamily="50" charset="-128"/>
              </a:rPr>
              <a:t>(</a:t>
            </a:r>
            <a:r>
              <a:rPr kumimoji="1" lang="ja-JP" altLang="en-US" sz="1600" dirty="0">
                <a:solidFill>
                  <a:srgbClr val="C00000"/>
                </a:solidFill>
                <a:latin typeface="ＭＳ Ｐゴシック" panose="020B0600070205080204" pitchFamily="50" charset="-128"/>
                <a:ea typeface="ＭＳ Ｐゴシック" panose="020B0600070205080204" pitchFamily="50" charset="-128"/>
              </a:rPr>
              <a:t>〆切：</a:t>
            </a:r>
            <a:r>
              <a:rPr kumimoji="1" lang="en-US" altLang="ja-JP" sz="1600" dirty="0">
                <a:solidFill>
                  <a:srgbClr val="C00000"/>
                </a:solidFill>
                <a:latin typeface="ＭＳ Ｐゴシック" panose="020B0600070205080204" pitchFamily="50" charset="-128"/>
                <a:ea typeface="ＭＳ Ｐゴシック" panose="020B0600070205080204" pitchFamily="50" charset="-128"/>
              </a:rPr>
              <a:t>2023</a:t>
            </a:r>
            <a:r>
              <a:rPr kumimoji="1" lang="ja-JP" altLang="en-US" sz="1600" dirty="0">
                <a:solidFill>
                  <a:srgbClr val="C00000"/>
                </a:solidFill>
                <a:latin typeface="ＭＳ Ｐゴシック" panose="020B0600070205080204" pitchFamily="50" charset="-128"/>
                <a:ea typeface="ＭＳ Ｐゴシック" panose="020B0600070205080204" pitchFamily="50" charset="-128"/>
              </a:rPr>
              <a:t>年</a:t>
            </a:r>
            <a:r>
              <a:rPr lang="en-US" altLang="ja-JP" sz="1600" dirty="0">
                <a:solidFill>
                  <a:srgbClr val="C00000"/>
                </a:solidFill>
                <a:latin typeface="ＭＳ Ｐゴシック" panose="020B0600070205080204" pitchFamily="50" charset="-128"/>
                <a:ea typeface="ＭＳ Ｐゴシック" panose="020B0600070205080204" pitchFamily="50" charset="-128"/>
              </a:rPr>
              <a:t>7</a:t>
            </a:r>
            <a:r>
              <a:rPr kumimoji="1" lang="ja-JP" altLang="en-US" sz="1600" dirty="0">
                <a:solidFill>
                  <a:srgbClr val="C00000"/>
                </a:solidFill>
                <a:latin typeface="ＭＳ Ｐゴシック" panose="020B0600070205080204" pitchFamily="50" charset="-128"/>
                <a:ea typeface="ＭＳ Ｐゴシック" panose="020B0600070205080204" pitchFamily="50" charset="-128"/>
              </a:rPr>
              <a:t>月</a:t>
            </a:r>
            <a:r>
              <a:rPr lang="en-US" altLang="ja-JP" sz="1600" dirty="0">
                <a:solidFill>
                  <a:srgbClr val="C00000"/>
                </a:solidFill>
                <a:latin typeface="ＭＳ Ｐゴシック" panose="020B0600070205080204" pitchFamily="50" charset="-128"/>
                <a:ea typeface="ＭＳ Ｐゴシック" panose="020B0600070205080204" pitchFamily="50" charset="-128"/>
              </a:rPr>
              <a:t>21</a:t>
            </a:r>
            <a:r>
              <a:rPr kumimoji="1" lang="ja-JP" altLang="en-US" sz="1600" dirty="0">
                <a:solidFill>
                  <a:srgbClr val="C00000"/>
                </a:solidFill>
                <a:latin typeface="ＭＳ Ｐゴシック" panose="020B0600070205080204" pitchFamily="50" charset="-128"/>
                <a:ea typeface="ＭＳ Ｐゴシック" panose="020B0600070205080204" pitchFamily="50" charset="-128"/>
              </a:rPr>
              <a:t>日</a:t>
            </a:r>
            <a:r>
              <a:rPr kumimoji="1" lang="en-US" altLang="ja-JP" sz="1600" dirty="0">
                <a:solidFill>
                  <a:srgbClr val="C00000"/>
                </a:solidFill>
                <a:latin typeface="ＭＳ Ｐゴシック" panose="020B0600070205080204" pitchFamily="50" charset="-128"/>
                <a:ea typeface="ＭＳ Ｐゴシック" panose="020B0600070205080204" pitchFamily="50" charset="-128"/>
              </a:rPr>
              <a:t>(</a:t>
            </a:r>
            <a:r>
              <a:rPr kumimoji="1" lang="ja-JP" altLang="en-US" sz="1600" dirty="0">
                <a:solidFill>
                  <a:srgbClr val="C00000"/>
                </a:solidFill>
                <a:latin typeface="ＭＳ Ｐゴシック" panose="020B0600070205080204" pitchFamily="50" charset="-128"/>
                <a:ea typeface="ＭＳ Ｐゴシック" panose="020B0600070205080204" pitchFamily="50" charset="-128"/>
              </a:rPr>
              <a:t>金</a:t>
            </a:r>
            <a:r>
              <a:rPr kumimoji="1" lang="en-US" altLang="ja-JP" sz="1600" dirty="0">
                <a:solidFill>
                  <a:srgbClr val="C00000"/>
                </a:solidFill>
                <a:latin typeface="ＭＳ Ｐゴシック" panose="020B0600070205080204" pitchFamily="50" charset="-128"/>
                <a:ea typeface="ＭＳ Ｐゴシック" panose="020B0600070205080204" pitchFamily="50" charset="-128"/>
              </a:rPr>
              <a:t>))</a:t>
            </a:r>
            <a:r>
              <a:rPr kumimoji="1" lang="ja-JP" altLang="en-US" sz="1600" dirty="0">
                <a:solidFill>
                  <a:srgbClr val="C00000"/>
                </a:solidFill>
                <a:latin typeface="ＭＳ Ｐゴシック" panose="020B0600070205080204" pitchFamily="50" charset="-128"/>
                <a:ea typeface="ＭＳ Ｐゴシック" panose="020B0600070205080204" pitchFamily="50" charset="-128"/>
              </a:rPr>
              <a:t>　</a:t>
            </a:r>
            <a:endParaRPr kumimoji="1" lang="en-US" altLang="ja-JP" sz="1600" dirty="0">
              <a:solidFill>
                <a:srgbClr val="C00000"/>
              </a:solidFill>
              <a:latin typeface="ＭＳ Ｐゴシック" panose="020B0600070205080204" pitchFamily="50" charset="-128"/>
              <a:ea typeface="ＭＳ Ｐゴシック" panose="020B0600070205080204" pitchFamily="50" charset="-128"/>
            </a:endParaRPr>
          </a:p>
          <a:p>
            <a:pPr defTabSz="851107">
              <a:defRPr/>
            </a:pPr>
            <a:endParaRPr lang="ja-JP" altLang="en-US" sz="1600"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pPr defTabSz="851107">
              <a:defRPr/>
            </a:pPr>
            <a:r>
              <a:rPr kumimoji="1" lang="ja-JP" altLang="en-US" sz="1633" dirty="0">
                <a:solidFill>
                  <a:prstClr val="black"/>
                </a:solidFill>
                <a:latin typeface="ＭＳ Ｐゴシック" panose="020B0600070205080204" pitchFamily="50" charset="-128"/>
                <a:ea typeface="ＭＳ Ｐゴシック" panose="020B0600070205080204" pitchFamily="50" charset="-128"/>
              </a:rPr>
              <a:t>　ご施設名：</a:t>
            </a:r>
            <a:endParaRPr lang="en-US" altLang="ja-JP" sz="1633" dirty="0">
              <a:solidFill>
                <a:prstClr val="black"/>
              </a:solidFill>
              <a:latin typeface="ＭＳ Ｐゴシック" panose="020B0600070205080204" pitchFamily="50" charset="-128"/>
              <a:ea typeface="ＭＳ Ｐゴシック" panose="020B0600070205080204" pitchFamily="50" charset="-128"/>
            </a:endParaRPr>
          </a:p>
          <a:p>
            <a:pPr defTabSz="851107">
              <a:defRPr/>
            </a:pPr>
            <a:endParaRPr kumimoji="1" lang="en-US" altLang="ja-JP" sz="1633" dirty="0">
              <a:solidFill>
                <a:prstClr val="black"/>
              </a:solidFill>
              <a:latin typeface="ＭＳ Ｐゴシック" panose="020B0600070205080204" pitchFamily="50" charset="-128"/>
              <a:ea typeface="ＭＳ Ｐゴシック" panose="020B0600070205080204" pitchFamily="50" charset="-128"/>
            </a:endParaRPr>
          </a:p>
          <a:p>
            <a:pPr defTabSz="851107">
              <a:defRPr/>
            </a:pPr>
            <a:r>
              <a:rPr lang="ja-JP" altLang="en-US" sz="1633" dirty="0">
                <a:solidFill>
                  <a:prstClr val="black"/>
                </a:solidFill>
                <a:latin typeface="ＭＳ Ｐゴシック" panose="020B0600070205080204" pitchFamily="50" charset="-128"/>
                <a:ea typeface="ＭＳ Ｐゴシック" panose="020B0600070205080204" pitchFamily="50" charset="-128"/>
              </a:rPr>
              <a:t>　ご所属：</a:t>
            </a:r>
            <a:endParaRPr kumimoji="1" lang="en-US" altLang="ja-JP" sz="1633" dirty="0">
              <a:solidFill>
                <a:prstClr val="black"/>
              </a:solidFill>
              <a:latin typeface="ＭＳ Ｐゴシック" panose="020B0600070205080204" pitchFamily="50" charset="-128"/>
              <a:ea typeface="ＭＳ Ｐゴシック" panose="020B0600070205080204" pitchFamily="50" charset="-128"/>
            </a:endParaRPr>
          </a:p>
          <a:p>
            <a:pPr defTabSz="851107">
              <a:defRPr/>
            </a:pPr>
            <a:endParaRPr kumimoji="1" lang="en-US" altLang="ja-JP" sz="1633" dirty="0">
              <a:solidFill>
                <a:prstClr val="black"/>
              </a:solidFill>
              <a:latin typeface="ＭＳ Ｐゴシック" panose="020B0600070205080204" pitchFamily="50" charset="-128"/>
              <a:ea typeface="ＭＳ Ｐゴシック" panose="020B0600070205080204" pitchFamily="50" charset="-128"/>
            </a:endParaRPr>
          </a:p>
          <a:p>
            <a:pPr defTabSz="851107">
              <a:defRPr/>
            </a:pPr>
            <a:r>
              <a:rPr kumimoji="1" lang="ja-JP" altLang="en-US" sz="1633" dirty="0">
                <a:solidFill>
                  <a:prstClr val="black"/>
                </a:solidFill>
                <a:latin typeface="ＭＳ Ｐゴシック" panose="020B0600070205080204" pitchFamily="50" charset="-128"/>
                <a:ea typeface="ＭＳ Ｐゴシック" panose="020B0600070205080204" pitchFamily="50" charset="-128"/>
              </a:rPr>
              <a:t>　ご芳名：</a:t>
            </a:r>
            <a:endParaRPr kumimoji="1" lang="en-US" altLang="ja-JP" sz="1633" dirty="0">
              <a:solidFill>
                <a:prstClr val="black"/>
              </a:solidFill>
              <a:latin typeface="ＭＳ Ｐゴシック" panose="020B0600070205080204" pitchFamily="50" charset="-128"/>
              <a:ea typeface="ＭＳ Ｐゴシック" panose="020B0600070205080204" pitchFamily="50" charset="-128"/>
            </a:endParaRPr>
          </a:p>
          <a:p>
            <a:pPr defTabSz="851107">
              <a:defRPr/>
            </a:pPr>
            <a:endParaRPr kumimoji="1" lang="en-US" altLang="ja-JP" sz="1633" dirty="0">
              <a:solidFill>
                <a:prstClr val="black"/>
              </a:solidFill>
              <a:latin typeface="ＭＳ Ｐゴシック" panose="020B0600070205080204" pitchFamily="50" charset="-128"/>
              <a:ea typeface="ＭＳ Ｐゴシック" panose="020B0600070205080204" pitchFamily="50" charset="-128"/>
            </a:endParaRPr>
          </a:p>
          <a:p>
            <a:pPr defTabSz="851107">
              <a:defRPr/>
            </a:pPr>
            <a:r>
              <a:rPr kumimoji="1" lang="ja-JP" altLang="en-US" sz="1633" dirty="0">
                <a:solidFill>
                  <a:prstClr val="black"/>
                </a:solidFill>
                <a:latin typeface="ＭＳ Ｐゴシック" panose="020B0600070205080204" pitchFamily="50" charset="-128"/>
                <a:ea typeface="ＭＳ Ｐゴシック" panose="020B0600070205080204" pitchFamily="50" charset="-128"/>
              </a:rPr>
              <a:t>　メールアドレス：</a:t>
            </a:r>
            <a:endParaRPr kumimoji="1" lang="en-US" altLang="ja-JP" sz="1633" dirty="0">
              <a:solidFill>
                <a:prstClr val="black"/>
              </a:solidFill>
              <a:latin typeface="ＭＳ Ｐゴシック" panose="020B0600070205080204" pitchFamily="50" charset="-128"/>
              <a:ea typeface="ＭＳ Ｐゴシック" panose="020B0600070205080204" pitchFamily="50" charset="-128"/>
            </a:endParaRPr>
          </a:p>
          <a:p>
            <a:pPr defTabSz="851107" eaLnBrk="0" fontAlgn="base" hangingPunct="0">
              <a:spcBef>
                <a:spcPct val="0"/>
              </a:spcBef>
              <a:spcAft>
                <a:spcPct val="0"/>
              </a:spcAft>
              <a:defRPr/>
            </a:pPr>
            <a:r>
              <a:rPr kumimoji="1" lang="ja-JP" altLang="en-US" sz="1633" dirty="0">
                <a:solidFill>
                  <a:prstClr val="black"/>
                </a:solidFill>
                <a:latin typeface="ＭＳ Ｐゴシック" panose="020B0600070205080204" pitchFamily="50" charset="-128"/>
                <a:ea typeface="ＭＳ Ｐゴシック" panose="020B0600070205080204" pitchFamily="50" charset="-128"/>
              </a:rPr>
              <a:t>　　　</a:t>
            </a:r>
            <a:endParaRPr kumimoji="1" lang="en-US" altLang="ja-JP" sz="1814" dirty="0">
              <a:solidFill>
                <a:prstClr val="black"/>
              </a:solidFill>
              <a:latin typeface="ＭＳ Ｐゴシック" panose="020B0600070205080204" pitchFamily="50" charset="-128"/>
              <a:ea typeface="ＭＳ Ｐゴシック" panose="020B0600070205080204" pitchFamily="50" charset="-128"/>
            </a:endParaRPr>
          </a:p>
          <a:p>
            <a:pPr defTabSz="851107" eaLnBrk="0" fontAlgn="base" hangingPunct="0">
              <a:spcBef>
                <a:spcPct val="0"/>
              </a:spcBef>
              <a:spcAft>
                <a:spcPct val="0"/>
              </a:spcAft>
              <a:defRPr/>
            </a:pPr>
            <a:endParaRPr kumimoji="1" lang="en-US" altLang="ja-JP" sz="1633" dirty="0">
              <a:solidFill>
                <a:srgbClr val="C00000"/>
              </a:solidFill>
              <a:latin typeface="ＭＳ Ｐゴシック" panose="020B0600070205080204" pitchFamily="50" charset="-128"/>
              <a:ea typeface="ＭＳ Ｐゴシック" panose="020B0600070205080204" pitchFamily="50" charset="-128"/>
            </a:endParaRPr>
          </a:p>
          <a:p>
            <a:pPr defTabSz="851107">
              <a:defRPr/>
            </a:pPr>
            <a:endParaRPr kumimoji="1" lang="en-US" altLang="ja-JP" sz="1539" dirty="0">
              <a:solidFill>
                <a:prstClr val="black"/>
              </a:solidFill>
              <a:latin typeface="Calibri"/>
              <a:ea typeface="ＭＳ Ｐゴシック" panose="020B0600070205080204" pitchFamily="50" charset="-128"/>
            </a:endParaRPr>
          </a:p>
        </p:txBody>
      </p:sp>
      <p:sp>
        <p:nvSpPr>
          <p:cNvPr id="4" name="正方形/長方形 12">
            <a:extLst>
              <a:ext uri="{FF2B5EF4-FFF2-40B4-BE49-F238E27FC236}">
                <a16:creationId xmlns:a16="http://schemas.microsoft.com/office/drawing/2014/main" id="{C8ABEA14-170B-46FA-BB1B-EC7F7564EDA3}"/>
              </a:ext>
            </a:extLst>
          </p:cNvPr>
          <p:cNvSpPr/>
          <p:nvPr/>
        </p:nvSpPr>
        <p:spPr>
          <a:xfrm>
            <a:off x="386147" y="3712101"/>
            <a:ext cx="6193160" cy="1240899"/>
          </a:xfrm>
          <a:prstGeom prst="rect">
            <a:avLst/>
          </a:prstGeom>
          <a:ln>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78191" tIns="39095" rIns="78191" bIns="39095" numCol="1" rtlCol="0" anchor="t" anchorCtr="0" compatLnSpc="1">
            <a:prstTxWarp prst="textNoShape">
              <a:avLst/>
            </a:prstTxWarp>
          </a:bodyPr>
          <a:lstStyle/>
          <a:p>
            <a:pPr algn="ctr" defTabSz="851107">
              <a:defRPr/>
            </a:pPr>
            <a:r>
              <a:rPr kumimoji="1" lang="en-US" altLang="ja-JP" sz="2540" dirty="0">
                <a:solidFill>
                  <a:srgbClr val="C00000"/>
                </a:solidFill>
                <a:latin typeface="ＭＳ Ｐゴシック" panose="020B0600070205080204" pitchFamily="50" charset="-128"/>
                <a:ea typeface="ＭＳ Ｐゴシック" panose="020B0600070205080204" pitchFamily="50" charset="-128"/>
              </a:rPr>
              <a:t>FAX</a:t>
            </a:r>
            <a:r>
              <a:rPr kumimoji="1" lang="ja-JP" altLang="en-US" sz="2540" dirty="0">
                <a:solidFill>
                  <a:srgbClr val="C00000"/>
                </a:solidFill>
                <a:latin typeface="ＭＳ Ｐゴシック" panose="020B0600070205080204" pitchFamily="50" charset="-128"/>
                <a:ea typeface="ＭＳ Ｐゴシック" panose="020B0600070205080204" pitchFamily="50" charset="-128"/>
              </a:rPr>
              <a:t>送信先：</a:t>
            </a:r>
            <a:r>
              <a:rPr kumimoji="1" lang="en-US" altLang="ja-JP" sz="2540" dirty="0">
                <a:solidFill>
                  <a:srgbClr val="C00000"/>
                </a:solidFill>
                <a:latin typeface="ＭＳ Ｐゴシック" panose="020B0600070205080204" pitchFamily="50" charset="-128"/>
                <a:ea typeface="ＭＳ Ｐゴシック" panose="020B0600070205080204" pitchFamily="50" charset="-128"/>
              </a:rPr>
              <a:t>03-6204-0070</a:t>
            </a:r>
            <a:endParaRPr kumimoji="1" lang="en-US" altLang="ja-JP" sz="1270" dirty="0">
              <a:solidFill>
                <a:srgbClr val="C00000"/>
              </a:solidFill>
              <a:latin typeface="ＭＳ Ｐゴシック" panose="020B0600070205080204" pitchFamily="50" charset="-128"/>
              <a:ea typeface="ＭＳ Ｐゴシック" panose="020B0600070205080204" pitchFamily="50" charset="-128"/>
            </a:endParaRPr>
          </a:p>
          <a:p>
            <a:pPr defTabSz="851107">
              <a:defRPr/>
            </a:pPr>
            <a:r>
              <a:rPr kumimoji="1" lang="ja-JP" altLang="en-US" sz="1633" dirty="0">
                <a:solidFill>
                  <a:prstClr val="black"/>
                </a:solidFill>
                <a:latin typeface="ＭＳ Ｐゴシック" panose="020B0600070205080204" pitchFamily="50" charset="-128"/>
                <a:ea typeface="ＭＳ Ｐゴシック" panose="020B0600070205080204" pitchFamily="50" charset="-128"/>
              </a:rPr>
              <a:t>問い合わせ先：</a:t>
            </a:r>
            <a:r>
              <a:rPr lang="ja-JP" altLang="en-US" sz="1633" dirty="0">
                <a:solidFill>
                  <a:prstClr val="black"/>
                </a:solidFill>
                <a:latin typeface="ＭＳ Ｐゴシック" panose="020B0600070205080204" pitchFamily="50" charset="-128"/>
                <a:ea typeface="ＭＳ Ｐゴシック" panose="020B0600070205080204" pitchFamily="50" charset="-128"/>
              </a:rPr>
              <a:t>バクスター株式会社　</a:t>
            </a:r>
            <a:r>
              <a:rPr lang="en-US" altLang="ja-JP" sz="1633" dirty="0">
                <a:solidFill>
                  <a:prstClr val="black"/>
                </a:solidFill>
                <a:latin typeface="ＭＳ Ｐゴシック" panose="020B0600070205080204" pitchFamily="50" charset="-128"/>
                <a:ea typeface="ＭＳ Ｐゴシック" panose="020B0600070205080204" pitchFamily="50" charset="-128"/>
              </a:rPr>
              <a:t>PD</a:t>
            </a:r>
            <a:r>
              <a:rPr lang="ja-JP" altLang="en-US" sz="1633" dirty="0">
                <a:solidFill>
                  <a:prstClr val="black"/>
                </a:solidFill>
                <a:latin typeface="ＭＳ Ｐゴシック" panose="020B0600070205080204" pitchFamily="50" charset="-128"/>
                <a:ea typeface="ＭＳ Ｐゴシック" panose="020B0600070205080204" pitchFamily="50" charset="-128"/>
              </a:rPr>
              <a:t>関西</a:t>
            </a:r>
            <a:r>
              <a:rPr lang="en-US" altLang="ja-JP" sz="1633" dirty="0">
                <a:solidFill>
                  <a:prstClr val="black"/>
                </a:solidFill>
                <a:latin typeface="ＭＳ Ｐゴシック" panose="020B0600070205080204" pitchFamily="50" charset="-128"/>
                <a:ea typeface="ＭＳ Ｐゴシック" panose="020B0600070205080204" pitchFamily="50" charset="-128"/>
              </a:rPr>
              <a:t>1</a:t>
            </a:r>
            <a:r>
              <a:rPr lang="ja-JP" altLang="en-US" sz="1633" dirty="0">
                <a:solidFill>
                  <a:prstClr val="black"/>
                </a:solidFill>
                <a:latin typeface="ＭＳ Ｐゴシック" panose="020B0600070205080204" pitchFamily="50" charset="-128"/>
                <a:ea typeface="ＭＳ Ｐゴシック" panose="020B0600070205080204" pitchFamily="50" charset="-128"/>
              </a:rPr>
              <a:t>部　松浦哲司</a:t>
            </a:r>
            <a:endParaRPr kumimoji="1" lang="en-US" altLang="ja-JP" sz="1633" dirty="0">
              <a:solidFill>
                <a:prstClr val="black"/>
              </a:solidFill>
              <a:latin typeface="ＭＳ Ｐゴシック" panose="020B0600070205080204" pitchFamily="50" charset="-128"/>
              <a:ea typeface="ＭＳ Ｐゴシック" panose="020B0600070205080204" pitchFamily="50" charset="-128"/>
            </a:endParaRPr>
          </a:p>
          <a:p>
            <a:pPr defTabSz="851107" eaLnBrk="0" fontAlgn="base" hangingPunct="0">
              <a:spcBef>
                <a:spcPct val="0"/>
              </a:spcBef>
              <a:spcAft>
                <a:spcPct val="0"/>
              </a:spcAft>
              <a:defRPr/>
            </a:pPr>
            <a:r>
              <a:rPr kumimoji="1" lang="ja-JP" altLang="en-US" sz="1633" dirty="0">
                <a:solidFill>
                  <a:prstClr val="black"/>
                </a:solidFill>
                <a:latin typeface="ＭＳ Ｐゴシック" panose="020B0600070205080204" pitchFamily="50" charset="-128"/>
                <a:ea typeface="ＭＳ Ｐゴシック" panose="020B0600070205080204" pitchFamily="50" charset="-128"/>
              </a:rPr>
              <a:t>メールアドレス</a:t>
            </a:r>
            <a:r>
              <a:rPr lang="ja-JP" altLang="en-US" sz="1633" dirty="0">
                <a:solidFill>
                  <a:prstClr val="black"/>
                </a:solidFill>
                <a:latin typeface="ＭＳ Ｐゴシック" panose="020B0600070205080204" pitchFamily="50" charset="-128"/>
                <a:ea typeface="ＭＳ Ｐゴシック" panose="020B0600070205080204" pitchFamily="50" charset="-128"/>
              </a:rPr>
              <a:t>：</a:t>
            </a:r>
            <a:r>
              <a:rPr lang="en-US" altLang="ja-JP" sz="1633" dirty="0">
                <a:solidFill>
                  <a:prstClr val="black"/>
                </a:solidFill>
                <a:latin typeface="ＭＳ Ｐゴシック" panose="020B0600070205080204" pitchFamily="50" charset="-128"/>
                <a:ea typeface="ＭＳ Ｐゴシック" panose="020B0600070205080204" pitchFamily="50" charset="-128"/>
              </a:rPr>
              <a:t>tetsuji_matsuura@baxter.com</a:t>
            </a:r>
            <a:endParaRPr kumimoji="1" lang="en-US" altLang="ja-JP" sz="1633" dirty="0">
              <a:solidFill>
                <a:prstClr val="black"/>
              </a:solidFill>
              <a:latin typeface="ＭＳ Ｐゴシック" panose="020B0600070205080204" pitchFamily="50" charset="-128"/>
              <a:ea typeface="ＭＳ Ｐゴシック" panose="020B0600070205080204" pitchFamily="50" charset="-128"/>
            </a:endParaRPr>
          </a:p>
          <a:p>
            <a:pPr defTabSz="851107">
              <a:defRPr/>
            </a:pPr>
            <a:r>
              <a:rPr kumimoji="1" lang="ja-JP" altLang="en-US" sz="1633" dirty="0">
                <a:solidFill>
                  <a:prstClr val="black"/>
                </a:solidFill>
                <a:latin typeface="ＭＳ Ｐゴシック" panose="020B0600070205080204" pitchFamily="50" charset="-128"/>
                <a:ea typeface="ＭＳ Ｐゴシック" panose="020B0600070205080204" pitchFamily="50" charset="-128"/>
              </a:rPr>
              <a:t>電　話　番　号：</a:t>
            </a:r>
            <a:r>
              <a:rPr kumimoji="1" lang="en-US" altLang="ja-JP" sz="1633" dirty="0">
                <a:solidFill>
                  <a:prstClr val="black"/>
                </a:solidFill>
                <a:latin typeface="ＭＳ Ｐゴシック" panose="020B0600070205080204" pitchFamily="50" charset="-128"/>
                <a:ea typeface="ＭＳ Ｐゴシック" panose="020B0600070205080204" pitchFamily="50" charset="-128"/>
              </a:rPr>
              <a:t>080-1371-8060</a:t>
            </a:r>
          </a:p>
        </p:txBody>
      </p:sp>
      <p:sp>
        <p:nvSpPr>
          <p:cNvPr id="7" name="テキスト ボックス 6">
            <a:extLst>
              <a:ext uri="{FF2B5EF4-FFF2-40B4-BE49-F238E27FC236}">
                <a16:creationId xmlns:a16="http://schemas.microsoft.com/office/drawing/2014/main" id="{985587AE-E8A9-43FF-A7A5-E772C37A52EC}"/>
              </a:ext>
            </a:extLst>
          </p:cNvPr>
          <p:cNvSpPr txBox="1"/>
          <p:nvPr/>
        </p:nvSpPr>
        <p:spPr>
          <a:xfrm>
            <a:off x="476199" y="5040382"/>
            <a:ext cx="6193160" cy="461665"/>
          </a:xfrm>
          <a:prstGeom prst="rect">
            <a:avLst/>
          </a:prstGeom>
          <a:noFill/>
        </p:spPr>
        <p:txBody>
          <a:bodyPr wrap="square">
            <a:spAutoFit/>
          </a:bodyPr>
          <a:lstStyle/>
          <a:p>
            <a:pPr algn="ctr" defTabSz="851107" eaLnBrk="1" fontAlgn="base" hangingPunct="1">
              <a:spcBef>
                <a:spcPct val="0"/>
              </a:spcBef>
              <a:spcAft>
                <a:spcPct val="0"/>
              </a:spcAft>
              <a:buNone/>
              <a:defRPr/>
            </a:pPr>
            <a:r>
              <a:rPr lang="en-US" altLang="ja-JP" sz="2400" b="1" u="sng" dirty="0">
                <a:solidFill>
                  <a:srgbClr val="FF0000"/>
                </a:solidFill>
                <a:latin typeface="ＭＳ Ｐゴシック" panose="020B0600070205080204" pitchFamily="50" charset="-128"/>
                <a:ea typeface="ＭＳ Ｐゴシック" panose="020B0600070205080204" pitchFamily="50" charset="-128"/>
              </a:rPr>
              <a:t>Web</a:t>
            </a:r>
            <a:r>
              <a:rPr lang="ja-JP" altLang="en-US" sz="2400" b="1" u="sng" dirty="0">
                <a:solidFill>
                  <a:srgbClr val="FF0000"/>
                </a:solidFill>
                <a:latin typeface="ＭＳ Ｐゴシック" panose="020B0600070205080204" pitchFamily="50" charset="-128"/>
                <a:ea typeface="ＭＳ Ｐゴシック" panose="020B0600070205080204" pitchFamily="50" charset="-128"/>
              </a:rPr>
              <a:t>参加</a:t>
            </a:r>
            <a:r>
              <a:rPr lang="ja-JP" altLang="en-US" sz="2400" b="1" u="sng" dirty="0">
                <a:solidFill>
                  <a:prstClr val="black"/>
                </a:solidFill>
                <a:latin typeface="ＭＳ Ｐゴシック" panose="020B0600070205080204" pitchFamily="50" charset="-128"/>
                <a:ea typeface="ＭＳ Ｐゴシック" panose="020B0600070205080204" pitchFamily="50" charset="-128"/>
              </a:rPr>
              <a:t>事前ご登録方法</a:t>
            </a:r>
            <a:r>
              <a:rPr lang="ja-JP" altLang="en-US" sz="2400" b="1" dirty="0">
                <a:solidFill>
                  <a:prstClr val="black"/>
                </a:solidFill>
                <a:latin typeface="ＭＳ Ｐゴシック" panose="020B0600070205080204" pitchFamily="50" charset="-128"/>
                <a:ea typeface="ＭＳ Ｐゴシック" panose="020B0600070205080204" pitchFamily="50" charset="-128"/>
              </a:rPr>
              <a:t>　〆切</a:t>
            </a:r>
            <a:r>
              <a:rPr lang="en-US" altLang="ja-JP" sz="2400" b="1" dirty="0">
                <a:solidFill>
                  <a:prstClr val="black"/>
                </a:solidFill>
                <a:latin typeface="ＭＳ Ｐゴシック" panose="020B0600070205080204" pitchFamily="50" charset="-128"/>
                <a:ea typeface="ＭＳ Ｐゴシック" panose="020B0600070205080204" pitchFamily="50" charset="-128"/>
              </a:rPr>
              <a:t>7</a:t>
            </a:r>
            <a:r>
              <a:rPr lang="ja-JP" altLang="en-US" sz="2400" b="1" dirty="0">
                <a:solidFill>
                  <a:prstClr val="black"/>
                </a:solidFill>
                <a:latin typeface="ＭＳ Ｐゴシック" panose="020B0600070205080204" pitchFamily="50" charset="-128"/>
                <a:ea typeface="ＭＳ Ｐゴシック" panose="020B0600070205080204" pitchFamily="50" charset="-128"/>
              </a:rPr>
              <a:t>月</a:t>
            </a:r>
            <a:r>
              <a:rPr lang="en-US" altLang="ja-JP" sz="2400" b="1" dirty="0">
                <a:solidFill>
                  <a:prstClr val="black"/>
                </a:solidFill>
                <a:latin typeface="ＭＳ Ｐゴシック" panose="020B0600070205080204" pitchFamily="50" charset="-128"/>
                <a:ea typeface="ＭＳ Ｐゴシック" panose="020B0600070205080204" pitchFamily="50" charset="-128"/>
              </a:rPr>
              <a:t>21</a:t>
            </a:r>
            <a:r>
              <a:rPr lang="ja-JP" altLang="en-US" sz="2400" b="1" dirty="0">
                <a:solidFill>
                  <a:prstClr val="black"/>
                </a:solidFill>
                <a:latin typeface="ＭＳ Ｐゴシック" panose="020B0600070205080204" pitchFamily="50" charset="-128"/>
                <a:ea typeface="ＭＳ Ｐゴシック" panose="020B0600070205080204" pitchFamily="50" charset="-128"/>
              </a:rPr>
              <a:t>日</a:t>
            </a:r>
            <a:r>
              <a:rPr lang="en-US" altLang="ja-JP" sz="2400" b="1" dirty="0">
                <a:solidFill>
                  <a:prstClr val="black"/>
                </a:solidFill>
                <a:latin typeface="ＭＳ Ｐゴシック" panose="020B0600070205080204" pitchFamily="50" charset="-128"/>
                <a:ea typeface="ＭＳ Ｐゴシック" panose="020B0600070205080204" pitchFamily="50" charset="-128"/>
              </a:rPr>
              <a:t>(</a:t>
            </a:r>
            <a:r>
              <a:rPr lang="ja-JP" altLang="en-US" sz="2400" b="1" dirty="0">
                <a:solidFill>
                  <a:prstClr val="black"/>
                </a:solidFill>
                <a:latin typeface="ＭＳ Ｐゴシック" panose="020B0600070205080204" pitchFamily="50" charset="-128"/>
                <a:ea typeface="ＭＳ Ｐゴシック" panose="020B0600070205080204" pitchFamily="50" charset="-128"/>
              </a:rPr>
              <a:t>金</a:t>
            </a:r>
            <a:r>
              <a:rPr lang="en-US" altLang="ja-JP" sz="2400" b="1" dirty="0">
                <a:solidFill>
                  <a:prstClr val="black"/>
                </a:solidFill>
                <a:latin typeface="ＭＳ Ｐゴシック" panose="020B0600070205080204" pitchFamily="50" charset="-128"/>
                <a:ea typeface="ＭＳ Ｐゴシック" panose="020B0600070205080204" pitchFamily="50" charset="-128"/>
              </a:rPr>
              <a:t>) </a:t>
            </a:r>
            <a:endParaRPr lang="en-US" altLang="ja-JP" sz="2400" b="1" dirty="0">
              <a:solidFill>
                <a:prstClr val="white"/>
              </a:solidFill>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3E5A80C3-A8C3-41D3-A18B-CF3D78DF775D}"/>
              </a:ext>
            </a:extLst>
          </p:cNvPr>
          <p:cNvSpPr txBox="1"/>
          <p:nvPr/>
        </p:nvSpPr>
        <p:spPr>
          <a:xfrm>
            <a:off x="0" y="5555193"/>
            <a:ext cx="2267264" cy="60016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①「登録はコチラ」を</a:t>
            </a:r>
            <a:r>
              <a:rPr kumimoji="1" lang="en-US" altLang="ja-JP"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Ctrl</a:t>
            </a: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キーを押しクリック、または</a:t>
            </a:r>
            <a:r>
              <a:rPr kumimoji="1" lang="en-US" altLang="ja-JP"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QR</a:t>
            </a: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コードを読み込みます</a:t>
            </a:r>
            <a:endParaRPr kumimoji="1" lang="en-US" altLang="ja-JP"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57CCF684-F525-4F38-A07C-5535788FED2E}"/>
              </a:ext>
            </a:extLst>
          </p:cNvPr>
          <p:cNvSpPr txBox="1"/>
          <p:nvPr/>
        </p:nvSpPr>
        <p:spPr>
          <a:xfrm>
            <a:off x="2357511" y="5555193"/>
            <a:ext cx="2633145" cy="600164"/>
          </a:xfrm>
          <a:prstGeom prst="rect">
            <a:avLst/>
          </a:prstGeom>
          <a:solidFill>
            <a:schemeClr val="bg1"/>
          </a:solidFill>
        </p:spPr>
        <p:txBody>
          <a:bodyPr wrap="square" rtlCol="0">
            <a:spAutoFit/>
          </a:bodyPr>
          <a:lstStyle/>
          <a:p>
            <a:pPr lvl="0">
              <a:defRPr/>
            </a:pP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②</a:t>
            </a:r>
            <a:r>
              <a:rPr lang="ja-JP" altLang="en-US" sz="1100" b="1" dirty="0">
                <a:solidFill>
                  <a:prstClr val="black"/>
                </a:solidFill>
                <a:latin typeface="ＭＳ Ｐゴシック" panose="020B0600070205080204" pitchFamily="50" charset="-128"/>
                <a:ea typeface="ＭＳ Ｐゴシック" panose="020B0600070205080204" pitchFamily="50" charset="-128"/>
              </a:rPr>
              <a:t>姓、名、メールアドレス等をご記入の上、</a:t>
            </a:r>
            <a:endParaRPr lang="en-US" altLang="ja-JP" sz="1100" b="1" dirty="0">
              <a:solidFill>
                <a:prstClr val="black"/>
              </a:solidFill>
              <a:latin typeface="ＭＳ Ｐゴシック" panose="020B0600070205080204" pitchFamily="50" charset="-128"/>
              <a:ea typeface="ＭＳ Ｐゴシック" panose="020B0600070205080204" pitchFamily="50" charset="-128"/>
            </a:endParaRPr>
          </a:p>
          <a:p>
            <a:pPr lvl="0">
              <a:defRPr/>
            </a:pPr>
            <a:r>
              <a:rPr lang="ja-JP" altLang="en-US" sz="1100" b="1" dirty="0">
                <a:solidFill>
                  <a:prstClr val="black"/>
                </a:solidFill>
                <a:latin typeface="ＭＳ Ｐゴシック" panose="020B0600070205080204" pitchFamily="50" charset="-128"/>
                <a:ea typeface="ＭＳ Ｐゴシック" panose="020B0600070205080204" pitchFamily="50" charset="-128"/>
              </a:rPr>
              <a:t>画面下に表示されます「登録」をクリック</a:t>
            </a:r>
            <a:endParaRPr lang="en-US" altLang="ja-JP" sz="1100" b="1" dirty="0">
              <a:solidFill>
                <a:prstClr val="black"/>
              </a:solidFill>
              <a:latin typeface="ＭＳ Ｐゴシック" panose="020B0600070205080204" pitchFamily="50" charset="-128"/>
              <a:ea typeface="ＭＳ Ｐゴシック" panose="020B0600070205080204" pitchFamily="50" charset="-128"/>
            </a:endParaRPr>
          </a:p>
          <a:p>
            <a:pPr lvl="0">
              <a:defRPr/>
            </a:pPr>
            <a:r>
              <a:rPr lang="ja-JP" altLang="en-US" sz="1100" b="1" dirty="0">
                <a:solidFill>
                  <a:prstClr val="black"/>
                </a:solidFill>
                <a:latin typeface="ＭＳ Ｐゴシック" panose="020B0600070205080204" pitchFamily="50" charset="-128"/>
                <a:ea typeface="ＭＳ Ｐゴシック" panose="020B0600070205080204" pitchFamily="50" charset="-128"/>
              </a:rPr>
              <a:t>します。</a:t>
            </a:r>
            <a:endParaRPr kumimoji="1" lang="en-US" altLang="ja-JP"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5" name="矢印: 下 14">
            <a:extLst>
              <a:ext uri="{FF2B5EF4-FFF2-40B4-BE49-F238E27FC236}">
                <a16:creationId xmlns:a16="http://schemas.microsoft.com/office/drawing/2014/main" id="{E676D889-2780-4AC4-A382-D3B2A0F2319E}"/>
              </a:ext>
            </a:extLst>
          </p:cNvPr>
          <p:cNvSpPr/>
          <p:nvPr/>
        </p:nvSpPr>
        <p:spPr>
          <a:xfrm>
            <a:off x="5176344" y="8907170"/>
            <a:ext cx="288032" cy="276999"/>
          </a:xfrm>
          <a:prstGeom prst="downArrow">
            <a:avLst/>
          </a:prstGeom>
          <a:solidFill>
            <a:srgbClr val="FA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7C59AFC1-BC38-43AF-A0AF-C1B30D6DBE73}"/>
              </a:ext>
            </a:extLst>
          </p:cNvPr>
          <p:cNvSpPr txBox="1"/>
          <p:nvPr/>
        </p:nvSpPr>
        <p:spPr>
          <a:xfrm>
            <a:off x="5058089" y="6249343"/>
            <a:ext cx="1761881" cy="369332"/>
          </a:xfrm>
          <a:prstGeom prst="rect">
            <a:avLst/>
          </a:prstGeom>
          <a:solidFill>
            <a:srgbClr val="00339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dirty="0">
                <a:solidFill>
                  <a:prstClr val="white"/>
                </a:solidFill>
                <a:latin typeface="ＭＳ Ｐゴシック" panose="020B0600070205080204" pitchFamily="50" charset="-128"/>
                <a:ea typeface="ＭＳ Ｐゴシック" panose="020B0600070205080204" pitchFamily="50" charset="-128"/>
              </a:rPr>
              <a:t>セミナー</a:t>
            </a:r>
            <a:r>
              <a:rPr kumimoji="1" lang="ja-JP" altLang="en-US" sz="1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当日</a:t>
            </a:r>
          </a:p>
        </p:txBody>
      </p:sp>
      <p:sp>
        <p:nvSpPr>
          <p:cNvPr id="17" name="テキスト ボックス 16">
            <a:extLst>
              <a:ext uri="{FF2B5EF4-FFF2-40B4-BE49-F238E27FC236}">
                <a16:creationId xmlns:a16="http://schemas.microsoft.com/office/drawing/2014/main" id="{BF14F411-F98F-42B1-9138-B0747A405219}"/>
              </a:ext>
            </a:extLst>
          </p:cNvPr>
          <p:cNvSpPr txBox="1"/>
          <p:nvPr/>
        </p:nvSpPr>
        <p:spPr>
          <a:xfrm>
            <a:off x="5054034" y="6708209"/>
            <a:ext cx="1761882"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ご予約完了メールの</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視聴用</a:t>
            </a:r>
            <a:r>
              <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URL</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をクリック</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cxnSp>
        <p:nvCxnSpPr>
          <p:cNvPr id="18" name="直線コネクタ 17">
            <a:extLst>
              <a:ext uri="{FF2B5EF4-FFF2-40B4-BE49-F238E27FC236}">
                <a16:creationId xmlns:a16="http://schemas.microsoft.com/office/drawing/2014/main" id="{C8C37845-0AA4-4BD2-A9D6-7C43BECC6178}"/>
              </a:ext>
            </a:extLst>
          </p:cNvPr>
          <p:cNvCxnSpPr>
            <a:cxnSpLocks/>
          </p:cNvCxnSpPr>
          <p:nvPr/>
        </p:nvCxnSpPr>
        <p:spPr>
          <a:xfrm>
            <a:off x="4990656" y="5502047"/>
            <a:ext cx="0" cy="435080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8772BC8F-4204-48F1-9337-438E6A5060B5}"/>
              </a:ext>
            </a:extLst>
          </p:cNvPr>
          <p:cNvSpPr txBox="1"/>
          <p:nvPr/>
        </p:nvSpPr>
        <p:spPr>
          <a:xfrm>
            <a:off x="4077076" y="9375774"/>
            <a:ext cx="2781513" cy="461665"/>
          </a:xfrm>
          <a:prstGeom prst="rect">
            <a:avLst/>
          </a:prstGeom>
          <a:solidFill>
            <a:schemeClr val="bg1"/>
          </a:solid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ＭＳ Ｐゴシック" panose="020B0600070205080204" pitchFamily="50" charset="-128"/>
                <a:ea typeface="ＭＳ Ｐゴシック" panose="020B0600070205080204" pitchFamily="50" charset="-128"/>
              </a:rPr>
              <a:t>ミーティング</a:t>
            </a:r>
            <a:r>
              <a:rPr lang="en-US" altLang="ja-JP" sz="1200" b="1" dirty="0">
                <a:solidFill>
                  <a:prstClr val="black"/>
                </a:solidFill>
                <a:latin typeface="ＭＳ Ｐゴシック" panose="020B0600070205080204" pitchFamily="50" charset="-128"/>
                <a:ea typeface="ＭＳ Ｐゴシック" panose="020B0600070205080204" pitchFamily="50" charset="-128"/>
              </a:rPr>
              <a:t>ID</a:t>
            </a:r>
            <a:r>
              <a:rPr lang="ja-JP" altLang="en-US" sz="1200" b="1" dirty="0">
                <a:solidFill>
                  <a:prstClr val="black"/>
                </a:solidFill>
                <a:latin typeface="ＭＳ Ｐゴシック" panose="020B0600070205080204" pitchFamily="50" charset="-128"/>
                <a:ea typeface="ＭＳ Ｐゴシック" panose="020B0600070205080204" pitchFamily="50" charset="-128"/>
              </a:rPr>
              <a:t>：</a:t>
            </a:r>
            <a:r>
              <a:rPr lang="en-US" altLang="ja-JP" sz="1200" b="1" dirty="0">
                <a:solidFill>
                  <a:prstClr val="black"/>
                </a:solidFill>
                <a:latin typeface="ＭＳ Ｐゴシック" panose="020B0600070205080204" pitchFamily="50" charset="-128"/>
                <a:ea typeface="ＭＳ Ｐゴシック" panose="020B0600070205080204" pitchFamily="50" charset="-128"/>
              </a:rPr>
              <a:t>945</a:t>
            </a:r>
            <a:r>
              <a:rPr lang="ja-JP" altLang="en-US" sz="1200" b="1" dirty="0">
                <a:solidFill>
                  <a:prstClr val="black"/>
                </a:solidFill>
                <a:latin typeface="ＭＳ Ｐゴシック" panose="020B0600070205080204" pitchFamily="50" charset="-128"/>
                <a:ea typeface="ＭＳ Ｐゴシック" panose="020B0600070205080204" pitchFamily="50" charset="-128"/>
              </a:rPr>
              <a:t>　</a:t>
            </a:r>
            <a:r>
              <a:rPr lang="en-US" altLang="ja-JP" sz="1200" b="1" dirty="0">
                <a:solidFill>
                  <a:prstClr val="black"/>
                </a:solidFill>
                <a:latin typeface="ＭＳ Ｐゴシック" panose="020B0600070205080204" pitchFamily="50" charset="-128"/>
                <a:ea typeface="ＭＳ Ｐゴシック" panose="020B0600070205080204" pitchFamily="50" charset="-128"/>
              </a:rPr>
              <a:t>7104</a:t>
            </a:r>
            <a:r>
              <a:rPr lang="ja-JP" altLang="en-US" sz="1200" b="1" dirty="0">
                <a:solidFill>
                  <a:prstClr val="black"/>
                </a:solidFill>
                <a:latin typeface="ＭＳ Ｐゴシック" panose="020B0600070205080204" pitchFamily="50" charset="-128"/>
                <a:ea typeface="ＭＳ Ｐゴシック" panose="020B0600070205080204" pitchFamily="50" charset="-128"/>
              </a:rPr>
              <a:t>　</a:t>
            </a:r>
            <a:r>
              <a:rPr lang="en-US" altLang="ja-JP" sz="1200" b="1" dirty="0">
                <a:solidFill>
                  <a:prstClr val="black"/>
                </a:solidFill>
                <a:latin typeface="ＭＳ Ｐゴシック" panose="020B0600070205080204" pitchFamily="50" charset="-128"/>
                <a:ea typeface="ＭＳ Ｐゴシック" panose="020B0600070205080204" pitchFamily="50" charset="-128"/>
              </a:rPr>
              <a:t>9408</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ＭＳ Ｐゴシック" panose="020B0600070205080204" pitchFamily="50" charset="-128"/>
                <a:ea typeface="ＭＳ Ｐゴシック" panose="020B0600070205080204" pitchFamily="50" charset="-128"/>
              </a:rPr>
              <a:t>パスコード：</a:t>
            </a:r>
            <a:r>
              <a:rPr lang="en-US" altLang="ja-JP" sz="1200" b="1" dirty="0">
                <a:solidFill>
                  <a:prstClr val="black"/>
                </a:solidFill>
                <a:latin typeface="ＭＳ Ｐゴシック" panose="020B0600070205080204" pitchFamily="50" charset="-128"/>
                <a:ea typeface="ＭＳ Ｐゴシック" panose="020B0600070205080204" pitchFamily="50" charset="-128"/>
              </a:rPr>
              <a:t>123456</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9" name="正方形/長方形 18">
            <a:extLst>
              <a:ext uri="{FF2B5EF4-FFF2-40B4-BE49-F238E27FC236}">
                <a16:creationId xmlns:a16="http://schemas.microsoft.com/office/drawing/2014/main" id="{DE9F4C67-28FB-4C18-8103-D102DA3CE4FB}"/>
              </a:ext>
            </a:extLst>
          </p:cNvPr>
          <p:cNvSpPr/>
          <p:nvPr/>
        </p:nvSpPr>
        <p:spPr>
          <a:xfrm>
            <a:off x="1889775" y="9184169"/>
            <a:ext cx="388584" cy="35114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DC9C60B5-4E2E-4F4D-8373-C7792FEC4AB5}"/>
              </a:ext>
            </a:extLst>
          </p:cNvPr>
          <p:cNvSpPr/>
          <p:nvPr/>
        </p:nvSpPr>
        <p:spPr>
          <a:xfrm>
            <a:off x="188640" y="178494"/>
            <a:ext cx="1502438" cy="2975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C94B3723-B47E-4A0D-4B3C-F6DAE3E7E34D}"/>
              </a:ext>
            </a:extLst>
          </p:cNvPr>
          <p:cNvPicPr>
            <a:picLocks noChangeAspect="1"/>
          </p:cNvPicPr>
          <p:nvPr/>
        </p:nvPicPr>
        <p:blipFill rotWithShape="1">
          <a:blip r:embed="rId4"/>
          <a:srcRect l="29000" t="18911" r="33060" b="2171"/>
          <a:stretch/>
        </p:blipFill>
        <p:spPr>
          <a:xfrm>
            <a:off x="2364914" y="6309552"/>
            <a:ext cx="2601897" cy="2931568"/>
          </a:xfrm>
          <a:prstGeom prst="rect">
            <a:avLst/>
          </a:prstGeom>
        </p:spPr>
      </p:pic>
      <p:sp>
        <p:nvSpPr>
          <p:cNvPr id="5" name="テキスト ボックス 4">
            <a:extLst>
              <a:ext uri="{FF2B5EF4-FFF2-40B4-BE49-F238E27FC236}">
                <a16:creationId xmlns:a16="http://schemas.microsoft.com/office/drawing/2014/main" id="{A4B8FC48-1B54-536D-967A-D05B008C1657}"/>
              </a:ext>
            </a:extLst>
          </p:cNvPr>
          <p:cNvSpPr txBox="1"/>
          <p:nvPr/>
        </p:nvSpPr>
        <p:spPr>
          <a:xfrm>
            <a:off x="-46320" y="9691672"/>
            <a:ext cx="1387088" cy="229880"/>
          </a:xfrm>
          <a:prstGeom prst="rect">
            <a:avLst/>
          </a:prstGeom>
          <a:noFill/>
        </p:spPr>
        <p:txBody>
          <a:bodyPr wrap="square">
            <a:spAutoFit/>
          </a:bodyPr>
          <a:lstStyle/>
          <a:p>
            <a:r>
              <a:rPr lang="en-US" altLang="ja-JP" sz="900" b="0" i="0" dirty="0">
                <a:solidFill>
                  <a:srgbClr val="303030"/>
                </a:solidFill>
                <a:effectLst/>
                <a:latin typeface="ＭＳ Ｐゴシック" panose="020B0600070205080204" pitchFamily="50" charset="-128"/>
                <a:ea typeface="ＭＳ Ｐゴシック" panose="020B0600070205080204" pitchFamily="50" charset="-128"/>
              </a:rPr>
              <a:t>JP-RC00-230218</a:t>
            </a:r>
            <a:r>
              <a:rPr lang="ja-JP" altLang="en-US" sz="900" b="0" i="0" dirty="0">
                <a:solidFill>
                  <a:srgbClr val="303030"/>
                </a:solidFill>
                <a:effectLst/>
                <a:latin typeface="ＭＳ Ｐゴシック" panose="020B0600070205080204" pitchFamily="50" charset="-128"/>
                <a:ea typeface="ＭＳ Ｐゴシック" panose="020B0600070205080204" pitchFamily="50" charset="-128"/>
              </a:rPr>
              <a:t> </a:t>
            </a:r>
            <a:r>
              <a:rPr lang="en-US" altLang="ja-JP" sz="900" b="0" i="0" dirty="0">
                <a:solidFill>
                  <a:srgbClr val="303030"/>
                </a:solidFill>
                <a:effectLst/>
                <a:latin typeface="ＭＳ Ｐゴシック" panose="020B0600070205080204" pitchFamily="50" charset="-128"/>
                <a:ea typeface="ＭＳ Ｐゴシック" panose="020B0600070205080204" pitchFamily="50" charset="-128"/>
              </a:rPr>
              <a:t>v1.0</a:t>
            </a:r>
            <a:endParaRPr lang="ja-JP" altLang="en-US" sz="9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51135803"/>
      </p:ext>
    </p:extLst>
  </p:cSld>
  <p:clrMapOvr>
    <a:masterClrMapping/>
  </p:clrMapOvr>
</p:sld>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
  <a:themeElements>
    <a:clrScheme name="エッセンシャル">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エッセンシャル">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7588</TotalTime>
  <Words>527</Words>
  <Application>Microsoft Office PowerPoint</Application>
  <PresentationFormat>A4 210 x 297 mm</PresentationFormat>
  <Paragraphs>67</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7</vt:i4>
      </vt:variant>
      <vt:variant>
        <vt:lpstr>スライド タイトル</vt:lpstr>
      </vt:variant>
      <vt:variant>
        <vt:i4>2</vt:i4>
      </vt:variant>
    </vt:vector>
  </HeadingPairs>
  <TitlesOfParts>
    <vt:vector size="14" baseType="lpstr">
      <vt:lpstr>ＭＳ Ｐゴシック</vt:lpstr>
      <vt:lpstr>游ゴシック</vt:lpstr>
      <vt:lpstr>Arial</vt:lpstr>
      <vt:lpstr>Calibri</vt:lpstr>
      <vt:lpstr>Franklin Gothic Book</vt:lpstr>
      <vt:lpstr>1</vt:lpstr>
      <vt:lpstr>2</vt:lpstr>
      <vt:lpstr>3</vt:lpstr>
      <vt:lpstr>4</vt:lpstr>
      <vt:lpstr>5</vt:lpstr>
      <vt:lpstr>6</vt:lpstr>
      <vt:lpstr>8</vt:lpstr>
      <vt:lpstr>第2回和歌山腎代替療法（SDM）セミナー</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horiucs</dc:creator>
  <cp:lastModifiedBy>齋藤</cp:lastModifiedBy>
  <cp:revision>318</cp:revision>
  <cp:lastPrinted>2023-04-05T00:43:59Z</cp:lastPrinted>
  <dcterms:created xsi:type="dcterms:W3CDTF">2012-07-26T06:26:17Z</dcterms:created>
  <dcterms:modified xsi:type="dcterms:W3CDTF">2023-06-05T08:58:01Z</dcterms:modified>
</cp:coreProperties>
</file>