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Lst>
  <p:notesMasterIdLst>
    <p:notesMasterId r:id="rId4"/>
  </p:notesMasterIdLst>
  <p:sldIdLst>
    <p:sldId id="257" r:id="rId2"/>
    <p:sldId id="258"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296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29FC4B-108C-4E0A-8E03-21C6B546D26B}" type="datetimeFigureOut">
              <a:rPr kumimoji="1" lang="ja-JP" altLang="en-US" smtClean="0"/>
              <a:t>2023/1/20</a:t>
            </a:fld>
            <a:endParaRPr kumimoji="1" lang="ja-JP" altLang="en-US"/>
          </a:p>
        </p:txBody>
      </p:sp>
      <p:sp>
        <p:nvSpPr>
          <p:cNvPr id="4" name="スライド イメージ プレースホルダー 3"/>
          <p:cNvSpPr>
            <a:spLocks noGrp="1" noRot="1" noChangeAspect="1"/>
          </p:cNvSpPr>
          <p:nvPr>
            <p:ph type="sldImg" idx="2"/>
          </p:nvPr>
        </p:nvSpPr>
        <p:spPr>
          <a:xfrm>
            <a:off x="2362200" y="1143000"/>
            <a:ext cx="21336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5BB49F-11CC-4266-99C1-329C5748EC44}" type="slidenum">
              <a:rPr kumimoji="1" lang="ja-JP" altLang="en-US" smtClean="0"/>
              <a:t>‹#›</a:t>
            </a:fld>
            <a:endParaRPr kumimoji="1" lang="ja-JP" altLang="en-US"/>
          </a:p>
        </p:txBody>
      </p:sp>
    </p:spTree>
    <p:extLst>
      <p:ext uri="{BB962C8B-B14F-4D97-AF65-F5344CB8AC3E}">
        <p14:creationId xmlns:p14="http://schemas.microsoft.com/office/powerpoint/2010/main" val="2266326395"/>
      </p:ext>
    </p:extLst>
  </p:cSld>
  <p:clrMap bg1="lt1" tx1="dk1" bg2="lt2" tx2="dk2" accent1="accent1" accent2="accent2" accent3="accent3" accent4="accent4" accent5="accent5" accent6="accent6" hlink="hlink" folHlink="folHlink"/>
  <p:notesStyle>
    <a:lvl1pPr marL="0" algn="l" defTabSz="1219170" rtl="0" eaLnBrk="1" latinLnBrk="0" hangingPunct="1">
      <a:defRPr kumimoji="1" sz="1600" kern="1200">
        <a:solidFill>
          <a:schemeClr val="tx1"/>
        </a:solidFill>
        <a:latin typeface="+mn-lt"/>
        <a:ea typeface="+mn-ea"/>
        <a:cs typeface="+mn-cs"/>
      </a:defRPr>
    </a:lvl1pPr>
    <a:lvl2pPr marL="609585" algn="l" defTabSz="1219170" rtl="0" eaLnBrk="1" latinLnBrk="0" hangingPunct="1">
      <a:defRPr kumimoji="1" sz="1600" kern="1200">
        <a:solidFill>
          <a:schemeClr val="tx1"/>
        </a:solidFill>
        <a:latin typeface="+mn-lt"/>
        <a:ea typeface="+mn-ea"/>
        <a:cs typeface="+mn-cs"/>
      </a:defRPr>
    </a:lvl2pPr>
    <a:lvl3pPr marL="1219170" algn="l" defTabSz="1219170" rtl="0" eaLnBrk="1" latinLnBrk="0" hangingPunct="1">
      <a:defRPr kumimoji="1" sz="1600" kern="1200">
        <a:solidFill>
          <a:schemeClr val="tx1"/>
        </a:solidFill>
        <a:latin typeface="+mn-lt"/>
        <a:ea typeface="+mn-ea"/>
        <a:cs typeface="+mn-cs"/>
      </a:defRPr>
    </a:lvl3pPr>
    <a:lvl4pPr marL="1828754" algn="l" defTabSz="1219170" rtl="0" eaLnBrk="1" latinLnBrk="0" hangingPunct="1">
      <a:defRPr kumimoji="1" sz="1600" kern="1200">
        <a:solidFill>
          <a:schemeClr val="tx1"/>
        </a:solidFill>
        <a:latin typeface="+mn-lt"/>
        <a:ea typeface="+mn-ea"/>
        <a:cs typeface="+mn-cs"/>
      </a:defRPr>
    </a:lvl4pPr>
    <a:lvl5pPr marL="2438339" algn="l" defTabSz="1219170" rtl="0" eaLnBrk="1" latinLnBrk="0" hangingPunct="1">
      <a:defRPr kumimoji="1" sz="1600" kern="1200">
        <a:solidFill>
          <a:schemeClr val="tx1"/>
        </a:solidFill>
        <a:latin typeface="+mn-lt"/>
        <a:ea typeface="+mn-ea"/>
        <a:cs typeface="+mn-cs"/>
      </a:defRPr>
    </a:lvl5pPr>
    <a:lvl6pPr marL="3047924" algn="l" defTabSz="1219170" rtl="0" eaLnBrk="1" latinLnBrk="0" hangingPunct="1">
      <a:defRPr kumimoji="1" sz="1600" kern="1200">
        <a:solidFill>
          <a:schemeClr val="tx1"/>
        </a:solidFill>
        <a:latin typeface="+mn-lt"/>
        <a:ea typeface="+mn-ea"/>
        <a:cs typeface="+mn-cs"/>
      </a:defRPr>
    </a:lvl6pPr>
    <a:lvl7pPr marL="3657509" algn="l" defTabSz="1219170" rtl="0" eaLnBrk="1" latinLnBrk="0" hangingPunct="1">
      <a:defRPr kumimoji="1" sz="1600" kern="1200">
        <a:solidFill>
          <a:schemeClr val="tx1"/>
        </a:solidFill>
        <a:latin typeface="+mn-lt"/>
        <a:ea typeface="+mn-ea"/>
        <a:cs typeface="+mn-cs"/>
      </a:defRPr>
    </a:lvl7pPr>
    <a:lvl8pPr marL="4267093" algn="l" defTabSz="1219170" rtl="0" eaLnBrk="1" latinLnBrk="0" hangingPunct="1">
      <a:defRPr kumimoji="1" sz="1600" kern="1200">
        <a:solidFill>
          <a:schemeClr val="tx1"/>
        </a:solidFill>
        <a:latin typeface="+mn-lt"/>
        <a:ea typeface="+mn-ea"/>
        <a:cs typeface="+mn-cs"/>
      </a:defRPr>
    </a:lvl8pPr>
    <a:lvl9pPr marL="4876678" algn="l" defTabSz="1219170" rtl="0" eaLnBrk="1" latinLnBrk="0" hangingPunct="1">
      <a:defRPr kumimoji="1"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62200" y="1143000"/>
            <a:ext cx="2133600" cy="3086100"/>
          </a:xfrm>
        </p:spPr>
      </p:sp>
      <p:sp>
        <p:nvSpPr>
          <p:cNvPr id="3" name="ノート プレースホルダー 2"/>
          <p:cNvSpPr>
            <a:spLocks noGrp="1"/>
          </p:cNvSpPr>
          <p:nvPr>
            <p:ph type="body" idx="1"/>
          </p:nvPr>
        </p:nvSpPr>
        <p:spPr/>
        <p:txBody>
          <a:bodyPr/>
          <a:lstStyle/>
          <a:p>
            <a:pPr defTabSz="921075">
              <a:defRPr/>
            </a:pPr>
            <a:r>
              <a:rPr lang="ja-JP" altLang="en-US" b="1" dirty="0">
                <a:solidFill>
                  <a:srgbClr val="000000"/>
                </a:solidFill>
                <a:latin typeface="ＭＳ Ｐゴシック" panose="020B0600070205080204" pitchFamily="50" charset="-128"/>
                <a:ea typeface="ＭＳ Ｐゴシック" panose="020B0600070205080204" pitchFamily="50" charset="-128"/>
              </a:rPr>
              <a:t>セミナータイトルを検討：</a:t>
            </a:r>
            <a:r>
              <a:rPr lang="en-US" altLang="ja-JP" b="1" dirty="0">
                <a:solidFill>
                  <a:srgbClr val="000000"/>
                </a:solidFill>
                <a:latin typeface="ＭＳ Ｐゴシック" panose="020B0600070205080204" pitchFamily="50" charset="-128"/>
                <a:ea typeface="ＭＳ Ｐゴシック" panose="020B0600070205080204" pitchFamily="50" charset="-128"/>
              </a:rPr>
              <a:t>PD</a:t>
            </a:r>
            <a:r>
              <a:rPr lang="ja-JP" altLang="en-US" b="1" dirty="0">
                <a:solidFill>
                  <a:srgbClr val="000000"/>
                </a:solidFill>
                <a:latin typeface="ＭＳ Ｐゴシック" panose="020B0600070205080204" pitchFamily="50" charset="-128"/>
                <a:ea typeface="ＭＳ Ｐゴシック" panose="020B0600070205080204" pitchFamily="50" charset="-128"/>
              </a:rPr>
              <a:t>患者の良好な管理の</a:t>
            </a:r>
            <a:r>
              <a:rPr lang="ja-JP" altLang="en-US" b="1">
                <a:solidFill>
                  <a:srgbClr val="000000"/>
                </a:solidFill>
                <a:latin typeface="ＭＳ Ｐゴシック" panose="020B0600070205080204" pitchFamily="50" charset="-128"/>
                <a:ea typeface="ＭＳ Ｐゴシック" panose="020B0600070205080204" pitchFamily="50" charset="-128"/>
              </a:rPr>
              <a:t>ために、離脱予防</a:t>
            </a:r>
            <a:endParaRPr lang="en-US" altLang="ja-JP" b="1" dirty="0">
              <a:solidFill>
                <a:srgbClr val="000000"/>
              </a:solidFill>
              <a:latin typeface="ＭＳ Ｐゴシック" panose="020B0600070205080204" pitchFamily="50" charset="-128"/>
              <a:ea typeface="ＭＳ Ｐゴシック" panose="020B0600070205080204" pitchFamily="50" charset="-128"/>
            </a:endParaRPr>
          </a:p>
          <a:p>
            <a:pPr defTabSz="921075">
              <a:defRPr/>
            </a:pPr>
            <a:r>
              <a:rPr lang="ja-JP" altLang="en-US" b="1" dirty="0">
                <a:solidFill>
                  <a:srgbClr val="000000"/>
                </a:solidFill>
                <a:latin typeface="ＭＳ Ｐゴシック" panose="020B0600070205080204" pitchFamily="50" charset="-128"/>
                <a:ea typeface="ＭＳ Ｐゴシック" panose="020B0600070205080204" pitchFamily="50" charset="-128"/>
              </a:rPr>
              <a:t>杉原先生：医師が求める看護師の役割</a:t>
            </a:r>
            <a:endParaRPr lang="en-US" altLang="ja-JP" b="1" dirty="0">
              <a:solidFill>
                <a:srgbClr val="000000"/>
              </a:solidFill>
              <a:latin typeface="ＭＳ Ｐゴシック" panose="020B0600070205080204" pitchFamily="50" charset="-128"/>
              <a:ea typeface="ＭＳ Ｐゴシック" panose="020B060007020508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4D406F6-FDFA-4605-8F5A-0C43C7F38FBD}" type="slidenum">
              <a:rPr kumimoji="1" lang="ja-JP" altLang="en-US" smtClean="0"/>
              <a:t>1</a:t>
            </a:fld>
            <a:endParaRPr kumimoji="1" lang="ja-JP" altLang="en-US"/>
          </a:p>
        </p:txBody>
      </p:sp>
    </p:spTree>
    <p:extLst>
      <p:ext uri="{BB962C8B-B14F-4D97-AF65-F5344CB8AC3E}">
        <p14:creationId xmlns:p14="http://schemas.microsoft.com/office/powerpoint/2010/main" val="1417886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849" y="2974128"/>
            <a:ext cx="6860063" cy="264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05739" y="3129195"/>
            <a:ext cx="6452756" cy="2512390"/>
          </a:xfrm>
        </p:spPr>
        <p:txBody>
          <a:bodyPr tIns="45720" bIns="45720" anchor="ctr">
            <a:normAutofit/>
          </a:bodyPr>
          <a:lstStyle>
            <a:lvl1pPr algn="ctr">
              <a:lnSpc>
                <a:spcPct val="80000"/>
              </a:lnSpc>
              <a:defRPr sz="4500" spc="0" baseline="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734900"/>
            <a:ext cx="5143500" cy="1891146"/>
          </a:xfrm>
        </p:spPr>
        <p:txBody>
          <a:bodyPr>
            <a:normAutofit/>
          </a:bodyPr>
          <a:lstStyle>
            <a:lvl1pPr marL="0" indent="0" algn="ctr">
              <a:buNone/>
              <a:defRPr sz="1500"/>
            </a:lvl1pPr>
            <a:lvl2pPr marL="342900" indent="0" algn="ctr">
              <a:buNone/>
              <a:defRPr sz="1500"/>
            </a:lvl2pPr>
            <a:lvl3pPr marL="685800" indent="0" algn="ctr">
              <a:buNone/>
              <a:defRPr sz="15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53DDE87-0E3E-4249-B75D-E80B84E6DBE3}" type="datetimeFigureOut">
              <a:rPr kumimoji="1" lang="ja-JP" altLang="en-US" smtClean="0"/>
              <a:t>2023/1/20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A38657-D005-491F-B0A8-F4D2CBB78D7D}" type="slidenum">
              <a:rPr kumimoji="1" lang="ja-JP" altLang="en-US" smtClean="0"/>
              <a:t>‹#›</a:t>
            </a:fld>
            <a:endParaRPr kumimoji="1" lang="ja-JP" altLang="en-US"/>
          </a:p>
        </p:txBody>
      </p:sp>
    </p:spTree>
    <p:extLst>
      <p:ext uri="{BB962C8B-B14F-4D97-AF65-F5344CB8AC3E}">
        <p14:creationId xmlns:p14="http://schemas.microsoft.com/office/powerpoint/2010/main" val="1527811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53DDE87-0E3E-4249-B75D-E80B84E6DBE3}" type="datetimeFigureOut">
              <a:rPr kumimoji="1" lang="ja-JP" altLang="en-US" smtClean="0"/>
              <a:t>2023/1/20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A38657-D005-491F-B0A8-F4D2CBB78D7D}" type="slidenum">
              <a:rPr kumimoji="1" lang="ja-JP" altLang="en-US" smtClean="0"/>
              <a:t>‹#›</a:t>
            </a:fld>
            <a:endParaRPr kumimoji="1" lang="ja-JP" altLang="en-US"/>
          </a:p>
        </p:txBody>
      </p:sp>
    </p:spTree>
    <p:extLst>
      <p:ext uri="{BB962C8B-B14F-4D97-AF65-F5344CB8AC3E}">
        <p14:creationId xmlns:p14="http://schemas.microsoft.com/office/powerpoint/2010/main" val="3871359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5073363" y="0"/>
            <a:ext cx="154305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5152851" y="880534"/>
            <a:ext cx="1351339" cy="814493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880534"/>
            <a:ext cx="4484976" cy="814493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471488" y="9277458"/>
            <a:ext cx="1543048" cy="527403"/>
          </a:xfrm>
        </p:spPr>
        <p:txBody>
          <a:bodyPr/>
          <a:lstStyle/>
          <a:p>
            <a:fld id="{E53DDE87-0E3E-4249-B75D-E80B84E6DBE3}" type="datetimeFigureOut">
              <a:rPr kumimoji="1" lang="ja-JP" altLang="en-US" smtClean="0"/>
              <a:t>2023/1/20</a:t>
            </a:fld>
            <a:endParaRPr kumimoji="1" lang="ja-JP" altLang="en-US"/>
          </a:p>
        </p:txBody>
      </p:sp>
      <p:sp>
        <p:nvSpPr>
          <p:cNvPr id="5" name="Footer Placeholder 4"/>
          <p:cNvSpPr>
            <a:spLocks noGrp="1"/>
          </p:cNvSpPr>
          <p:nvPr>
            <p:ph type="ftr" sz="quarter" idx="11"/>
          </p:nvPr>
        </p:nvSpPr>
        <p:spPr>
          <a:xfrm>
            <a:off x="2124077" y="9277458"/>
            <a:ext cx="2407314" cy="527403"/>
          </a:xfrm>
        </p:spPr>
        <p:txBody>
          <a:bodyPr/>
          <a:lstStyle/>
          <a:p>
            <a:endParaRPr kumimoji="1" lang="ja-JP" altLang="en-US"/>
          </a:p>
        </p:txBody>
      </p:sp>
      <p:sp>
        <p:nvSpPr>
          <p:cNvPr id="6" name="Slide Number Placeholder 5"/>
          <p:cNvSpPr>
            <a:spLocks noGrp="1"/>
          </p:cNvSpPr>
          <p:nvPr>
            <p:ph type="sldNum" sz="quarter" idx="12"/>
          </p:nvPr>
        </p:nvSpPr>
        <p:spPr>
          <a:xfrm>
            <a:off x="4541091" y="9277458"/>
            <a:ext cx="494864" cy="527403"/>
          </a:xfrm>
        </p:spPr>
        <p:txBody>
          <a:bodyPr/>
          <a:lstStyle/>
          <a:p>
            <a:fld id="{83A38657-D005-491F-B0A8-F4D2CBB78D7D}" type="slidenum">
              <a:rPr kumimoji="1" lang="ja-JP" altLang="en-US" smtClean="0"/>
              <a:t>‹#›</a:t>
            </a:fld>
            <a:endParaRPr kumimoji="1" lang="ja-JP" altLang="en-US"/>
          </a:p>
        </p:txBody>
      </p:sp>
    </p:spTree>
    <p:extLst>
      <p:ext uri="{BB962C8B-B14F-4D97-AF65-F5344CB8AC3E}">
        <p14:creationId xmlns:p14="http://schemas.microsoft.com/office/powerpoint/2010/main" val="3913779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0" y="632522"/>
            <a:ext cx="6858000" cy="1080119"/>
          </a:xfrm>
          <a:prstGeom prst="rect">
            <a:avLst/>
          </a:prstGeom>
        </p:spPr>
        <p:txBody>
          <a:bodyPr anchor="ctr"/>
          <a:lstStyle>
            <a:lvl1pPr algn="ctr">
              <a:defRPr sz="3600" b="1">
                <a:solidFill>
                  <a:schemeClr val="bg1"/>
                </a:solidFill>
                <a:latin typeface="ＭＳ Ｐゴシック" panose="020B0600070205080204" pitchFamily="50" charset="-128"/>
                <a:ea typeface="ＭＳ Ｐゴシック" panose="020B0600070205080204" pitchFamily="50" charset="-128"/>
              </a:defRPr>
            </a:lvl1pPr>
          </a:lstStyle>
          <a:p>
            <a:r>
              <a:rPr kumimoji="1" lang="ja-JP" altLang="en-US" dirty="0"/>
              <a:t>セミナータイトル</a:t>
            </a:r>
          </a:p>
        </p:txBody>
      </p:sp>
      <p:sp>
        <p:nvSpPr>
          <p:cNvPr id="4" name="テキスト プレースホルダー 5"/>
          <p:cNvSpPr>
            <a:spLocks noGrp="1"/>
          </p:cNvSpPr>
          <p:nvPr>
            <p:ph type="body" sz="quarter" idx="10" hasCustomPrompt="1"/>
          </p:nvPr>
        </p:nvSpPr>
        <p:spPr>
          <a:xfrm>
            <a:off x="5373218" y="9633521"/>
            <a:ext cx="1351597" cy="216023"/>
          </a:xfrm>
          <a:prstGeom prst="rect">
            <a:avLst/>
          </a:prstGeom>
        </p:spPr>
        <p:txBody>
          <a:bodyPr/>
          <a:lstStyle>
            <a:lvl1pPr marL="0" indent="0" algn="r">
              <a:buNone/>
              <a:defRPr sz="900" b="0">
                <a:solidFill>
                  <a:schemeClr val="bg1"/>
                </a:solidFill>
                <a:latin typeface="ＭＳ Ｐゴシック" panose="020B0600070205080204" pitchFamily="50" charset="-128"/>
                <a:ea typeface="ＭＳ Ｐゴシック" panose="020B0600070205080204" pitchFamily="50" charset="-128"/>
              </a:defRPr>
            </a:lvl1pPr>
          </a:lstStyle>
          <a:p>
            <a:pPr lvl="0"/>
            <a:r>
              <a:rPr kumimoji="1" lang="en-US" altLang="ja-JP" dirty="0"/>
              <a:t>JPXXXX</a:t>
            </a:r>
            <a:r>
              <a:rPr kumimoji="1" lang="ja-JP" altLang="en-US" dirty="0"/>
              <a:t>（販促品番号）</a:t>
            </a:r>
          </a:p>
        </p:txBody>
      </p:sp>
    </p:spTree>
    <p:extLst>
      <p:ext uri="{BB962C8B-B14F-4D97-AF65-F5344CB8AC3E}">
        <p14:creationId xmlns:p14="http://schemas.microsoft.com/office/powerpoint/2010/main" val="2402856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53DDE87-0E3E-4249-B75D-E80B84E6DBE3}" type="datetimeFigureOut">
              <a:rPr kumimoji="1" lang="ja-JP" altLang="en-US" smtClean="0"/>
              <a:t>2023/1/20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3A38657-D005-491F-B0A8-F4D2CBB78D7D}" type="slidenum">
              <a:rPr kumimoji="1" lang="ja-JP" altLang="en-US" smtClean="0"/>
              <a:t>‹#›</a:t>
            </a:fld>
            <a:endParaRPr kumimoji="1" lang="ja-JP" altLang="en-US"/>
          </a:p>
        </p:txBody>
      </p:sp>
    </p:spTree>
    <p:extLst>
      <p:ext uri="{BB962C8B-B14F-4D97-AF65-F5344CB8AC3E}">
        <p14:creationId xmlns:p14="http://schemas.microsoft.com/office/powerpoint/2010/main" val="209285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1"/>
      </p:bgRef>
    </p:bg>
    <p:spTree>
      <p:nvGrpSpPr>
        <p:cNvPr id="1" name=""/>
        <p:cNvGrpSpPr/>
        <p:nvPr/>
      </p:nvGrpSpPr>
      <p:grpSpPr>
        <a:xfrm>
          <a:off x="0" y="0"/>
          <a:ext cx="0" cy="0"/>
          <a:chOff x="0" y="0"/>
          <a:chExt cx="0" cy="0"/>
        </a:xfrm>
      </p:grpSpPr>
      <p:sp>
        <p:nvSpPr>
          <p:cNvPr id="7" name="Rectangle 6"/>
          <p:cNvSpPr/>
          <p:nvPr/>
        </p:nvSpPr>
        <p:spPr>
          <a:xfrm>
            <a:off x="-3849" y="2974128"/>
            <a:ext cx="6860063" cy="264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68670" y="3190603"/>
            <a:ext cx="5915025" cy="2421467"/>
          </a:xfrm>
        </p:spPr>
        <p:txBody>
          <a:bodyPr anchor="ctr">
            <a:noAutofit/>
          </a:bodyPr>
          <a:lstStyle>
            <a:lvl1pPr algn="ctr">
              <a:lnSpc>
                <a:spcPct val="80000"/>
              </a:lnSpc>
              <a:defRPr sz="4500" b="0" spc="0" baseline="0">
                <a:solidFill>
                  <a:schemeClr val="bg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8670" y="5755245"/>
            <a:ext cx="5915025" cy="1696701"/>
          </a:xfrm>
        </p:spPr>
        <p:txBody>
          <a:bodyPr anchor="t">
            <a:normAutofit/>
          </a:bodyPr>
          <a:lstStyle>
            <a:lvl1pPr marL="0" indent="0" algn="ctr">
              <a:buNone/>
              <a:defRPr sz="15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a:defRPr>
                <a:solidFill>
                  <a:schemeClr val="tx2"/>
                </a:solidFill>
              </a:defRPr>
            </a:lvl1pPr>
          </a:lstStyle>
          <a:p>
            <a:fld id="{E53DDE87-0E3E-4249-B75D-E80B84E6DBE3}" type="datetimeFigureOut">
              <a:rPr kumimoji="1" lang="ja-JP" altLang="en-US" smtClean="0"/>
              <a:t>2023/1/20</a:t>
            </a:fld>
            <a:endParaRPr kumimoji="1" lang="ja-JP" alt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kumimoji="1" lang="ja-JP" alt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3A38657-D005-491F-B0A8-F4D2CBB78D7D}" type="slidenum">
              <a:rPr kumimoji="1" lang="ja-JP" altLang="en-US" smtClean="0"/>
              <a:t>‹#›</a:t>
            </a:fld>
            <a:endParaRPr kumimoji="1" lang="ja-JP" altLang="en-US"/>
          </a:p>
        </p:txBody>
      </p:sp>
    </p:spTree>
    <p:extLst>
      <p:ext uri="{BB962C8B-B14F-4D97-AF65-F5344CB8AC3E}">
        <p14:creationId xmlns:p14="http://schemas.microsoft.com/office/powerpoint/2010/main" val="10886990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4348" y="2905760"/>
            <a:ext cx="2743200" cy="60756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600450" y="2905760"/>
            <a:ext cx="2743200" cy="60756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53DDE87-0E3E-4249-B75D-E80B84E6DBE3}" type="datetimeFigureOut">
              <a:rPr kumimoji="1" lang="ja-JP" altLang="en-US" smtClean="0"/>
              <a:t>2023/1/20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3A38657-D005-491F-B0A8-F4D2CBB78D7D}" type="slidenum">
              <a:rPr kumimoji="1" lang="ja-JP" altLang="en-US" smtClean="0"/>
              <a:t>‹#›</a:t>
            </a:fld>
            <a:endParaRPr kumimoji="1" lang="ja-JP" altLang="en-US"/>
          </a:p>
        </p:txBody>
      </p:sp>
    </p:spTree>
    <p:extLst>
      <p:ext uri="{BB962C8B-B14F-4D97-AF65-F5344CB8AC3E}">
        <p14:creationId xmlns:p14="http://schemas.microsoft.com/office/powerpoint/2010/main" val="3885238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4350" y="2763901"/>
            <a:ext cx="2743200" cy="1073358"/>
          </a:xfrm>
        </p:spPr>
        <p:txBody>
          <a:bodyPr anchor="ctr">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514350" y="3837262"/>
            <a:ext cx="2743200" cy="515112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600321" y="2763901"/>
            <a:ext cx="2743200" cy="1073358"/>
          </a:xfrm>
        </p:spPr>
        <p:txBody>
          <a:bodyPr anchor="ctr">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600321" y="3837259"/>
            <a:ext cx="2743200" cy="515112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53DDE87-0E3E-4249-B75D-E80B84E6DBE3}" type="datetimeFigureOut">
              <a:rPr kumimoji="1" lang="ja-JP" altLang="en-US" smtClean="0"/>
              <a:t>2023/1/20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3A38657-D005-491F-B0A8-F4D2CBB78D7D}" type="slidenum">
              <a:rPr kumimoji="1" lang="ja-JP" altLang="en-US" smtClean="0"/>
              <a:t>‹#›</a:t>
            </a:fld>
            <a:endParaRPr kumimoji="1" lang="ja-JP" altLang="en-US"/>
          </a:p>
        </p:txBody>
      </p:sp>
    </p:spTree>
    <p:extLst>
      <p:ext uri="{BB962C8B-B14F-4D97-AF65-F5344CB8AC3E}">
        <p14:creationId xmlns:p14="http://schemas.microsoft.com/office/powerpoint/2010/main" val="1870270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53DDE87-0E3E-4249-B75D-E80B84E6DBE3}" type="datetimeFigureOut">
              <a:rPr kumimoji="1" lang="ja-JP" altLang="en-US" smtClean="0"/>
              <a:t>2023/1/20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3A38657-D005-491F-B0A8-F4D2CBB78D7D}" type="slidenum">
              <a:rPr kumimoji="1" lang="ja-JP" altLang="en-US" smtClean="0"/>
              <a:t>‹#›</a:t>
            </a:fld>
            <a:endParaRPr kumimoji="1" lang="ja-JP" altLang="en-US"/>
          </a:p>
        </p:txBody>
      </p:sp>
    </p:spTree>
    <p:extLst>
      <p:ext uri="{BB962C8B-B14F-4D97-AF65-F5344CB8AC3E}">
        <p14:creationId xmlns:p14="http://schemas.microsoft.com/office/powerpoint/2010/main" val="794912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3DDE87-0E3E-4249-B75D-E80B84E6DBE3}" type="datetimeFigureOut">
              <a:rPr kumimoji="1" lang="ja-JP" altLang="en-US" smtClean="0"/>
              <a:t>2023/1/20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3A38657-D005-491F-B0A8-F4D2CBB78D7D}" type="slidenum">
              <a:rPr kumimoji="1" lang="ja-JP" altLang="en-US" smtClean="0"/>
              <a:t>‹#›</a:t>
            </a:fld>
            <a:endParaRPr kumimoji="1" lang="ja-JP" altLang="en-US"/>
          </a:p>
        </p:txBody>
      </p:sp>
    </p:spTree>
    <p:extLst>
      <p:ext uri="{BB962C8B-B14F-4D97-AF65-F5344CB8AC3E}">
        <p14:creationId xmlns:p14="http://schemas.microsoft.com/office/powerpoint/2010/main" val="3276481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14350" y="3103880"/>
            <a:ext cx="3429000" cy="5547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419426" y="3101926"/>
            <a:ext cx="1920240" cy="4957794"/>
          </a:xfrm>
        </p:spPr>
        <p:txBody>
          <a:bodyPr>
            <a:normAutofit/>
          </a:bodyPr>
          <a:lstStyle>
            <a:lvl1pPr marL="0" indent="0">
              <a:lnSpc>
                <a:spcPct val="95000"/>
              </a:lnSpc>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53DDE87-0E3E-4249-B75D-E80B84E6DBE3}" type="datetimeFigureOut">
              <a:rPr kumimoji="1" lang="ja-JP" altLang="en-US" smtClean="0"/>
              <a:t>2023/1/20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3A38657-D005-491F-B0A8-F4D2CBB78D7D}" type="slidenum">
              <a:rPr kumimoji="1" lang="ja-JP" altLang="en-US" smtClean="0"/>
              <a:t>‹#›</a:t>
            </a:fld>
            <a:endParaRPr kumimoji="1" lang="ja-JP" altLang="en-US"/>
          </a:p>
        </p:txBody>
      </p:sp>
    </p:spTree>
    <p:extLst>
      <p:ext uri="{BB962C8B-B14F-4D97-AF65-F5344CB8AC3E}">
        <p14:creationId xmlns:p14="http://schemas.microsoft.com/office/powerpoint/2010/main" val="3963583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4350" y="3194380"/>
            <a:ext cx="3566160" cy="5547360"/>
          </a:xfrm>
          <a:solidFill>
            <a:schemeClr val="tx2">
              <a:lumMod val="60000"/>
              <a:lumOff val="40000"/>
            </a:schemeClr>
          </a:solidFill>
        </p:spPr>
        <p:txBody>
          <a:bodyPr tIns="365760" anchor="t"/>
          <a:lstStyle>
            <a:lvl1pPr marL="0" indent="0" algn="ctr">
              <a:buNone/>
              <a:defRPr sz="2400">
                <a:solidFill>
                  <a:schemeClr val="tx1">
                    <a:lumMod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414013" y="3106453"/>
            <a:ext cx="1920240" cy="4953000"/>
          </a:xfrm>
        </p:spPr>
        <p:txBody>
          <a:bodyPr>
            <a:normAutofit/>
          </a:bodyPr>
          <a:lstStyle>
            <a:lvl1pPr marL="0" indent="0">
              <a:lnSpc>
                <a:spcPct val="95000"/>
              </a:lnSpc>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53DDE87-0E3E-4249-B75D-E80B84E6DBE3}" type="datetimeFigureOut">
              <a:rPr kumimoji="1" lang="ja-JP" altLang="en-US" smtClean="0"/>
              <a:t>2023/1/20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3A38657-D005-491F-B0A8-F4D2CBB78D7D}" type="slidenum">
              <a:rPr kumimoji="1" lang="ja-JP" altLang="en-US" smtClean="0"/>
              <a:t>‹#›</a:t>
            </a:fld>
            <a:endParaRPr kumimoji="1" lang="ja-JP" altLang="en-US"/>
          </a:p>
        </p:txBody>
      </p:sp>
    </p:spTree>
    <p:extLst>
      <p:ext uri="{BB962C8B-B14F-4D97-AF65-F5344CB8AC3E}">
        <p14:creationId xmlns:p14="http://schemas.microsoft.com/office/powerpoint/2010/main" val="4264334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271" y="254380"/>
            <a:ext cx="6856286" cy="23774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13764" y="410476"/>
            <a:ext cx="5829300" cy="217932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3764" y="2905760"/>
            <a:ext cx="5829300" cy="607568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1168" y="9277458"/>
            <a:ext cx="1946282" cy="527403"/>
          </a:xfrm>
          <a:prstGeom prst="rect">
            <a:avLst/>
          </a:prstGeom>
        </p:spPr>
        <p:txBody>
          <a:bodyPr vert="horz" lIns="91440" tIns="45720" rIns="45720" bIns="45720" rtlCol="0" anchor="ctr"/>
          <a:lstStyle>
            <a:lvl1pPr algn="l">
              <a:defRPr sz="788">
                <a:solidFill>
                  <a:schemeClr val="tx1"/>
                </a:solidFill>
              </a:defRPr>
            </a:lvl1pPr>
          </a:lstStyle>
          <a:p>
            <a:fld id="{E53DDE87-0E3E-4249-B75D-E80B84E6DBE3}" type="datetimeFigureOut">
              <a:rPr kumimoji="1" lang="ja-JP" altLang="en-US" smtClean="0"/>
              <a:t>2023/1/20</a:t>
            </a:fld>
            <a:endParaRPr kumimoji="1" lang="ja-JP" altLang="en-US"/>
          </a:p>
        </p:txBody>
      </p:sp>
      <p:sp>
        <p:nvSpPr>
          <p:cNvPr id="5" name="Footer Placeholder 4"/>
          <p:cNvSpPr>
            <a:spLocks noGrp="1"/>
          </p:cNvSpPr>
          <p:nvPr>
            <p:ph type="ftr" sz="quarter" idx="3"/>
          </p:nvPr>
        </p:nvSpPr>
        <p:spPr>
          <a:xfrm>
            <a:off x="3143251" y="9277458"/>
            <a:ext cx="3045470" cy="527403"/>
          </a:xfrm>
          <a:prstGeom prst="rect">
            <a:avLst/>
          </a:prstGeom>
        </p:spPr>
        <p:txBody>
          <a:bodyPr vert="horz" lIns="91440" tIns="45720" rIns="91440" bIns="45720" rtlCol="0" anchor="ctr"/>
          <a:lstStyle>
            <a:lvl1pPr algn="r">
              <a:defRPr sz="788">
                <a:solidFill>
                  <a:schemeClr val="tx1"/>
                </a:solidFill>
              </a:defRPr>
            </a:lvl1pPr>
          </a:lstStyle>
          <a:p>
            <a:endParaRPr kumimoji="1" lang="ja-JP" altLang="en-US"/>
          </a:p>
        </p:txBody>
      </p:sp>
      <p:sp>
        <p:nvSpPr>
          <p:cNvPr id="6" name="Slide Number Placeholder 5"/>
          <p:cNvSpPr>
            <a:spLocks noGrp="1"/>
          </p:cNvSpPr>
          <p:nvPr>
            <p:ph type="sldNum" sz="quarter" idx="4"/>
          </p:nvPr>
        </p:nvSpPr>
        <p:spPr>
          <a:xfrm>
            <a:off x="6198854" y="9277458"/>
            <a:ext cx="532274" cy="527403"/>
          </a:xfrm>
          <a:prstGeom prst="rect">
            <a:avLst/>
          </a:prstGeom>
        </p:spPr>
        <p:txBody>
          <a:bodyPr vert="horz" lIns="45720" tIns="45720" rIns="91440" bIns="45720" rtlCol="0" anchor="ctr"/>
          <a:lstStyle>
            <a:lvl1pPr algn="l">
              <a:defRPr sz="900" b="0">
                <a:solidFill>
                  <a:schemeClr val="tx1"/>
                </a:solidFill>
              </a:defRPr>
            </a:lvl1pPr>
          </a:lstStyle>
          <a:p>
            <a:fld id="{83A38657-D005-491F-B0A8-F4D2CBB78D7D}" type="slidenum">
              <a:rPr kumimoji="1" lang="ja-JP" altLang="en-US" smtClean="0"/>
              <a:t>‹#›</a:t>
            </a:fld>
            <a:endParaRPr kumimoji="1" lang="ja-JP" altLang="en-US"/>
          </a:p>
        </p:txBody>
      </p:sp>
    </p:spTree>
    <p:extLst>
      <p:ext uri="{BB962C8B-B14F-4D97-AF65-F5344CB8AC3E}">
        <p14:creationId xmlns:p14="http://schemas.microsoft.com/office/powerpoint/2010/main" val="758341261"/>
      </p:ext>
    </p:extLst>
  </p:cSld>
  <p:clrMap bg1="dk1" tx1="lt1" bg2="dk2" tx2="lt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xStyles>
    <p:titleStyle>
      <a:lvl1pPr algn="l" defTabSz="685800" rtl="0" eaLnBrk="1" latinLnBrk="0" hangingPunct="1">
        <a:lnSpc>
          <a:spcPct val="85000"/>
        </a:lnSpc>
        <a:spcBef>
          <a:spcPct val="0"/>
        </a:spcBef>
        <a:buNone/>
        <a:defRPr kumimoji="1" sz="3000" kern="1200" cap="all" baseline="0">
          <a:solidFill>
            <a:schemeClr val="bg2"/>
          </a:solidFill>
          <a:latin typeface="+mj-lt"/>
          <a:ea typeface="+mj-ea"/>
          <a:cs typeface="+mj-cs"/>
        </a:defRPr>
      </a:lvl1pPr>
    </p:titleStyle>
    <p:bodyStyle>
      <a:lvl1pPr marL="137160" indent="-137160" algn="l" defTabSz="685800" rtl="0" eaLnBrk="1" latinLnBrk="0" hangingPunct="1">
        <a:lnSpc>
          <a:spcPct val="90000"/>
        </a:lnSpc>
        <a:spcBef>
          <a:spcPts val="900"/>
        </a:spcBef>
        <a:spcAft>
          <a:spcPts val="150"/>
        </a:spcAft>
        <a:buClr>
          <a:schemeClr val="tx1"/>
        </a:buClr>
        <a:buFont typeface="Wingdings" pitchFamily="2" charset="2"/>
        <a:buChar char=""/>
        <a:defRPr kumimoji="1" sz="1650" kern="1200">
          <a:solidFill>
            <a:schemeClr val="tx1"/>
          </a:solidFill>
          <a:latin typeface="+mn-lt"/>
          <a:ea typeface="+mn-ea"/>
          <a:cs typeface="+mn-cs"/>
        </a:defRPr>
      </a:lvl1pPr>
      <a:lvl2pPr marL="308610" indent="-137160" algn="l" defTabSz="685800" rtl="0" eaLnBrk="1" latinLnBrk="0" hangingPunct="1">
        <a:lnSpc>
          <a:spcPct val="90000"/>
        </a:lnSpc>
        <a:spcBef>
          <a:spcPts val="150"/>
        </a:spcBef>
        <a:spcAft>
          <a:spcPts val="300"/>
        </a:spcAft>
        <a:buClr>
          <a:schemeClr val="tx1"/>
        </a:buClr>
        <a:buFont typeface="Wingdings" pitchFamily="2" charset="2"/>
        <a:buChar char=""/>
        <a:defRPr kumimoji="1" sz="1500" kern="1200">
          <a:solidFill>
            <a:schemeClr val="tx1"/>
          </a:solidFill>
          <a:latin typeface="+mn-lt"/>
          <a:ea typeface="+mn-ea"/>
          <a:cs typeface="+mn-cs"/>
        </a:defRPr>
      </a:lvl2pPr>
      <a:lvl3pPr marL="480060" indent="-137160" algn="l" defTabSz="685800" rtl="0" eaLnBrk="1" latinLnBrk="0" hangingPunct="1">
        <a:lnSpc>
          <a:spcPct val="90000"/>
        </a:lnSpc>
        <a:spcBef>
          <a:spcPts val="150"/>
        </a:spcBef>
        <a:spcAft>
          <a:spcPts val="300"/>
        </a:spcAft>
        <a:buClr>
          <a:schemeClr val="tx1"/>
        </a:buClr>
        <a:buFont typeface="Wingdings" pitchFamily="2" charset="2"/>
        <a:buChar char=""/>
        <a:defRPr kumimoji="1" sz="1350" kern="1200">
          <a:solidFill>
            <a:schemeClr val="tx1"/>
          </a:solidFill>
          <a:latin typeface="+mn-lt"/>
          <a:ea typeface="+mn-ea"/>
          <a:cs typeface="+mn-cs"/>
        </a:defRPr>
      </a:lvl3pPr>
      <a:lvl4pPr marL="651510" indent="-137160" algn="l" defTabSz="685800" rtl="0" eaLnBrk="1" latinLnBrk="0" hangingPunct="1">
        <a:lnSpc>
          <a:spcPct val="90000"/>
        </a:lnSpc>
        <a:spcBef>
          <a:spcPts val="150"/>
        </a:spcBef>
        <a:spcAft>
          <a:spcPts val="300"/>
        </a:spcAft>
        <a:buClr>
          <a:schemeClr val="tx1"/>
        </a:buClr>
        <a:buFont typeface="Wingdings" pitchFamily="2" charset="2"/>
        <a:buChar char=""/>
        <a:defRPr kumimoji="1" sz="1200" kern="1200">
          <a:solidFill>
            <a:schemeClr val="tx1"/>
          </a:solidFill>
          <a:latin typeface="+mn-lt"/>
          <a:ea typeface="+mn-ea"/>
          <a:cs typeface="+mn-cs"/>
        </a:defRPr>
      </a:lvl4pPr>
      <a:lvl5pPr marL="822960" indent="-137160" algn="l" defTabSz="685800" rtl="0" eaLnBrk="1" latinLnBrk="0" hangingPunct="1">
        <a:lnSpc>
          <a:spcPct val="90000"/>
        </a:lnSpc>
        <a:spcBef>
          <a:spcPts val="150"/>
        </a:spcBef>
        <a:spcAft>
          <a:spcPts val="300"/>
        </a:spcAft>
        <a:buClr>
          <a:schemeClr val="tx1"/>
        </a:buClr>
        <a:buFont typeface="Wingdings" pitchFamily="2" charset="2"/>
        <a:buChar char=""/>
        <a:defRPr kumimoji="1" sz="1200" kern="1200">
          <a:solidFill>
            <a:schemeClr val="tx1"/>
          </a:solidFill>
          <a:latin typeface="+mn-lt"/>
          <a:ea typeface="+mn-ea"/>
          <a:cs typeface="+mn-cs"/>
        </a:defRPr>
      </a:lvl5pPr>
      <a:lvl6pPr marL="963450" indent="-171450" algn="l" defTabSz="685800" rtl="0" eaLnBrk="1" latinLnBrk="0" hangingPunct="1">
        <a:lnSpc>
          <a:spcPct val="90000"/>
        </a:lnSpc>
        <a:spcBef>
          <a:spcPts val="150"/>
        </a:spcBef>
        <a:spcAft>
          <a:spcPts val="300"/>
        </a:spcAft>
        <a:buClr>
          <a:schemeClr val="tx1"/>
        </a:buClr>
        <a:buFont typeface="Wingdings" pitchFamily="2" charset="2"/>
        <a:buChar char=""/>
        <a:defRPr kumimoji="1" sz="1200" kern="1200">
          <a:solidFill>
            <a:schemeClr val="tx1"/>
          </a:solidFill>
          <a:latin typeface="+mn-lt"/>
          <a:ea typeface="+mn-ea"/>
          <a:cs typeface="+mn-cs"/>
        </a:defRPr>
      </a:lvl6pPr>
      <a:lvl7pPr marL="1103850" indent="-171450" algn="l" defTabSz="685800" rtl="0" eaLnBrk="1" latinLnBrk="0" hangingPunct="1">
        <a:lnSpc>
          <a:spcPct val="90000"/>
        </a:lnSpc>
        <a:spcBef>
          <a:spcPts val="150"/>
        </a:spcBef>
        <a:spcAft>
          <a:spcPts val="300"/>
        </a:spcAft>
        <a:buClr>
          <a:schemeClr val="tx1"/>
        </a:buClr>
        <a:buFont typeface="Wingdings" pitchFamily="2" charset="2"/>
        <a:buChar char=""/>
        <a:defRPr kumimoji="1" sz="1200" kern="1200">
          <a:solidFill>
            <a:schemeClr val="tx1"/>
          </a:solidFill>
          <a:latin typeface="+mn-lt"/>
          <a:ea typeface="+mn-ea"/>
          <a:cs typeface="+mn-cs"/>
        </a:defRPr>
      </a:lvl7pPr>
      <a:lvl8pPr marL="1221750" indent="-171450" algn="l" defTabSz="685800" rtl="0" eaLnBrk="1" latinLnBrk="0" hangingPunct="1">
        <a:lnSpc>
          <a:spcPct val="90000"/>
        </a:lnSpc>
        <a:spcBef>
          <a:spcPts val="150"/>
        </a:spcBef>
        <a:spcAft>
          <a:spcPts val="300"/>
        </a:spcAft>
        <a:buClr>
          <a:schemeClr val="tx1"/>
        </a:buClr>
        <a:buFont typeface="Wingdings" pitchFamily="2" charset="2"/>
        <a:buChar char=""/>
        <a:defRPr kumimoji="1" sz="1200" kern="1200">
          <a:solidFill>
            <a:schemeClr val="tx1"/>
          </a:solidFill>
          <a:latin typeface="+mn-lt"/>
          <a:ea typeface="+mn-ea"/>
          <a:cs typeface="+mn-cs"/>
        </a:defRPr>
      </a:lvl8pPr>
      <a:lvl9pPr marL="1354650" indent="-171450" algn="l" defTabSz="685800" rtl="0" eaLnBrk="1" latinLnBrk="0" hangingPunct="1">
        <a:lnSpc>
          <a:spcPct val="90000"/>
        </a:lnSpc>
        <a:spcBef>
          <a:spcPts val="150"/>
        </a:spcBef>
        <a:spcAft>
          <a:spcPts val="300"/>
        </a:spcAft>
        <a:buClr>
          <a:schemeClr val="tx1"/>
        </a:buClr>
        <a:buFont typeface="Wingdings" pitchFamily="2" charset="2"/>
        <a:buChar char=""/>
        <a:defRPr kumimoji="1" sz="120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axter.zoom.us/webinar/register/WN_Sp980-HXTqGiGEPwKO_gFQ"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6"/>
          <p:cNvSpPr>
            <a:spLocks noGrp="1"/>
          </p:cNvSpPr>
          <p:nvPr>
            <p:ph type="title"/>
          </p:nvPr>
        </p:nvSpPr>
        <p:spPr>
          <a:xfrm>
            <a:off x="118023" y="380945"/>
            <a:ext cx="6577071" cy="503273"/>
          </a:xfrm>
        </p:spPr>
        <p:txBody>
          <a:bodyPr>
            <a:normAutofit fontScale="90000"/>
          </a:bodyPr>
          <a:lstStyle/>
          <a:p>
            <a:br>
              <a:rPr lang="en-US" altLang="ja-JP" dirty="0">
                <a:latin typeface="HGP明朝B" panose="02020800000000000000" pitchFamily="18" charset="-128"/>
                <a:ea typeface="HGP明朝B" panose="02020800000000000000" pitchFamily="18" charset="-128"/>
              </a:rPr>
            </a:br>
            <a:r>
              <a:rPr lang="ja-JP" altLang="en-US" dirty="0">
                <a:latin typeface="HGP明朝B" panose="02020800000000000000" pitchFamily="18" charset="-128"/>
                <a:ea typeface="HGP明朝B" panose="02020800000000000000" pitchFamily="18" charset="-128"/>
              </a:rPr>
              <a:t>第</a:t>
            </a:r>
            <a:r>
              <a:rPr lang="en-US" altLang="ja-JP" dirty="0">
                <a:latin typeface="HGP明朝B" panose="02020800000000000000" pitchFamily="18" charset="-128"/>
                <a:ea typeface="HGP明朝B" panose="02020800000000000000" pitchFamily="18" charset="-128"/>
              </a:rPr>
              <a:t>1</a:t>
            </a:r>
            <a:r>
              <a:rPr lang="ja-JP" altLang="en-US" dirty="0">
                <a:latin typeface="HGP明朝B" panose="02020800000000000000" pitchFamily="18" charset="-128"/>
                <a:ea typeface="HGP明朝B" panose="02020800000000000000" pitchFamily="18" charset="-128"/>
              </a:rPr>
              <a:t>回 道東　腎代替療法セミナー　</a:t>
            </a:r>
            <a:br>
              <a:rPr lang="en-US" altLang="ja-JP" dirty="0">
                <a:latin typeface="HGP明朝B" panose="02020800000000000000" pitchFamily="18" charset="-128"/>
                <a:ea typeface="HGP明朝B" panose="02020800000000000000" pitchFamily="18" charset="-128"/>
              </a:rPr>
            </a:br>
            <a:r>
              <a:rPr lang="ja-JP" altLang="en-US" sz="2800" dirty="0">
                <a:latin typeface="HGP明朝B" panose="02020800000000000000" pitchFamily="18" charset="-128"/>
                <a:ea typeface="HGP明朝B" panose="02020800000000000000" pitchFamily="18" charset="-128"/>
              </a:rPr>
              <a:t>～腎移植と腹膜透析～</a:t>
            </a:r>
          </a:p>
        </p:txBody>
      </p:sp>
      <p:sp>
        <p:nvSpPr>
          <p:cNvPr id="27" name="四角形: 角を丸くする 26"/>
          <p:cNvSpPr/>
          <p:nvPr/>
        </p:nvSpPr>
        <p:spPr>
          <a:xfrm>
            <a:off x="362995" y="1426808"/>
            <a:ext cx="645802" cy="324000"/>
          </a:xfrm>
          <a:prstGeom prst="roundRect">
            <a:avLst/>
          </a:prstGeom>
          <a:solidFill>
            <a:srgbClr val="CCECFF"/>
          </a:solidFill>
          <a:ln w="2857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r>
              <a:rPr lang="ja-JP" altLang="en-US" sz="1400" b="1" kern="0" dirty="0">
                <a:solidFill>
                  <a:schemeClr val="bg1"/>
                </a:solidFill>
                <a:latin typeface="HGP明朝B" panose="02020800000000000000" pitchFamily="18" charset="-128"/>
                <a:ea typeface="HGP明朝B" panose="02020800000000000000" pitchFamily="18" charset="-128"/>
              </a:rPr>
              <a:t>日時</a:t>
            </a:r>
          </a:p>
        </p:txBody>
      </p:sp>
      <p:sp>
        <p:nvSpPr>
          <p:cNvPr id="29" name="テキスト ボックス 28"/>
          <p:cNvSpPr txBox="1"/>
          <p:nvPr/>
        </p:nvSpPr>
        <p:spPr>
          <a:xfrm>
            <a:off x="1069208" y="1186572"/>
            <a:ext cx="4937208" cy="861774"/>
          </a:xfrm>
          <a:prstGeom prst="rect">
            <a:avLst/>
          </a:prstGeom>
          <a:noFill/>
        </p:spPr>
        <p:txBody>
          <a:bodyPr wrap="square" rtlCol="0">
            <a:spAutoFit/>
          </a:bodyPr>
          <a:lstStyle/>
          <a:p>
            <a:pPr algn="r"/>
            <a:r>
              <a:rPr lang="en-US" altLang="ja-JP" sz="1600" dirty="0">
                <a:solidFill>
                  <a:srgbClr val="000000"/>
                </a:solidFill>
                <a:latin typeface="HGP明朝B" panose="02020800000000000000" pitchFamily="18" charset="-128"/>
                <a:ea typeface="HGP明朝B" panose="02020800000000000000" pitchFamily="18" charset="-128"/>
              </a:rPr>
              <a:t>2023</a:t>
            </a:r>
            <a:r>
              <a:rPr lang="ja-JP" altLang="en-US" sz="1600" dirty="0">
                <a:solidFill>
                  <a:srgbClr val="000000"/>
                </a:solidFill>
                <a:latin typeface="HGP明朝B" panose="02020800000000000000" pitchFamily="18" charset="-128"/>
                <a:ea typeface="HGP明朝B" panose="02020800000000000000" pitchFamily="18" charset="-128"/>
              </a:rPr>
              <a:t>年 </a:t>
            </a:r>
            <a:r>
              <a:rPr lang="en-US" altLang="ja-JP" sz="3200" dirty="0">
                <a:solidFill>
                  <a:srgbClr val="000000"/>
                </a:solidFill>
                <a:latin typeface="HGP明朝B" panose="02020800000000000000" pitchFamily="18" charset="-128"/>
                <a:ea typeface="HGP明朝B" panose="02020800000000000000" pitchFamily="18" charset="-128"/>
              </a:rPr>
              <a:t>3</a:t>
            </a:r>
            <a:r>
              <a:rPr lang="ja-JP" altLang="en-US" sz="2400" dirty="0">
                <a:solidFill>
                  <a:srgbClr val="000000"/>
                </a:solidFill>
                <a:latin typeface="HGP明朝B" panose="02020800000000000000" pitchFamily="18" charset="-128"/>
                <a:ea typeface="HGP明朝B" panose="02020800000000000000" pitchFamily="18" charset="-128"/>
              </a:rPr>
              <a:t>月</a:t>
            </a:r>
            <a:r>
              <a:rPr lang="en-US" altLang="ja-JP" sz="3200" dirty="0">
                <a:solidFill>
                  <a:srgbClr val="000000"/>
                </a:solidFill>
                <a:latin typeface="HGP明朝B" panose="02020800000000000000" pitchFamily="18" charset="-128"/>
                <a:ea typeface="HGP明朝B" panose="02020800000000000000" pitchFamily="18" charset="-128"/>
              </a:rPr>
              <a:t>16</a:t>
            </a:r>
            <a:r>
              <a:rPr lang="ja-JP" altLang="en-US" sz="2400" dirty="0">
                <a:solidFill>
                  <a:srgbClr val="000000"/>
                </a:solidFill>
                <a:latin typeface="HGP明朝B" panose="02020800000000000000" pitchFamily="18" charset="-128"/>
                <a:ea typeface="HGP明朝B" panose="02020800000000000000" pitchFamily="18" charset="-128"/>
              </a:rPr>
              <a:t>日（木）</a:t>
            </a:r>
            <a:r>
              <a:rPr lang="en-US" altLang="ja-JP" sz="2400" dirty="0">
                <a:solidFill>
                  <a:srgbClr val="000000"/>
                </a:solidFill>
                <a:latin typeface="HGP明朝B" panose="02020800000000000000" pitchFamily="18" charset="-128"/>
                <a:ea typeface="HGP明朝B" panose="02020800000000000000" pitchFamily="18" charset="-128"/>
              </a:rPr>
              <a:t>19</a:t>
            </a:r>
            <a:r>
              <a:rPr lang="ja-JP" altLang="en-US" sz="2400" dirty="0">
                <a:solidFill>
                  <a:srgbClr val="000000"/>
                </a:solidFill>
                <a:latin typeface="HGP明朝B" panose="02020800000000000000" pitchFamily="18" charset="-128"/>
                <a:ea typeface="HGP明朝B" panose="02020800000000000000" pitchFamily="18" charset="-128"/>
              </a:rPr>
              <a:t>：０</a:t>
            </a:r>
            <a:r>
              <a:rPr lang="en-US" altLang="ja-JP" sz="2400" dirty="0">
                <a:solidFill>
                  <a:srgbClr val="000000"/>
                </a:solidFill>
                <a:latin typeface="HGP明朝B" panose="02020800000000000000" pitchFamily="18" charset="-128"/>
                <a:ea typeface="HGP明朝B" panose="02020800000000000000" pitchFamily="18" charset="-128"/>
              </a:rPr>
              <a:t>0</a:t>
            </a:r>
            <a:r>
              <a:rPr lang="ja-JP" altLang="en-US" sz="2400" dirty="0">
                <a:solidFill>
                  <a:srgbClr val="000000"/>
                </a:solidFill>
                <a:latin typeface="HGP明朝B" panose="02020800000000000000" pitchFamily="18" charset="-128"/>
                <a:ea typeface="HGP明朝B" panose="02020800000000000000" pitchFamily="18" charset="-128"/>
                <a:sym typeface="Wingdings" panose="05000000000000000000" pitchFamily="2" charset="2"/>
              </a:rPr>
              <a:t>～</a:t>
            </a:r>
            <a:r>
              <a:rPr lang="en-US" altLang="ja-JP" sz="2400" dirty="0">
                <a:solidFill>
                  <a:srgbClr val="000000"/>
                </a:solidFill>
                <a:latin typeface="HGP明朝B" panose="02020800000000000000" pitchFamily="18" charset="-128"/>
                <a:ea typeface="HGP明朝B" panose="02020800000000000000" pitchFamily="18" charset="-128"/>
                <a:sym typeface="Wingdings" panose="05000000000000000000" pitchFamily="2" charset="2"/>
              </a:rPr>
              <a:t>20</a:t>
            </a:r>
            <a:r>
              <a:rPr lang="ja-JP" altLang="en-US" sz="2400" dirty="0">
                <a:solidFill>
                  <a:srgbClr val="000000"/>
                </a:solidFill>
                <a:latin typeface="HGP明朝B" panose="02020800000000000000" pitchFamily="18" charset="-128"/>
                <a:ea typeface="HGP明朝B" panose="02020800000000000000" pitchFamily="18" charset="-128"/>
                <a:sym typeface="Wingdings" panose="05000000000000000000" pitchFamily="2" charset="2"/>
              </a:rPr>
              <a:t>：</a:t>
            </a:r>
            <a:r>
              <a:rPr lang="en-US" altLang="ja-JP" sz="2400" dirty="0">
                <a:solidFill>
                  <a:srgbClr val="000000"/>
                </a:solidFill>
                <a:latin typeface="HGP明朝B" panose="02020800000000000000" pitchFamily="18" charset="-128"/>
                <a:ea typeface="HGP明朝B" panose="02020800000000000000" pitchFamily="18" charset="-128"/>
                <a:sym typeface="Wingdings" panose="05000000000000000000" pitchFamily="2" charset="2"/>
              </a:rPr>
              <a:t>30</a:t>
            </a:r>
            <a:endParaRPr lang="ja-JP" altLang="en-US" sz="2400" dirty="0">
              <a:solidFill>
                <a:srgbClr val="000000"/>
              </a:solidFill>
              <a:latin typeface="HGP明朝B" panose="02020800000000000000" pitchFamily="18" charset="-128"/>
              <a:ea typeface="HGP明朝B" panose="02020800000000000000" pitchFamily="18" charset="-128"/>
              <a:sym typeface="Wingdings" panose="05000000000000000000" pitchFamily="2" charset="2"/>
            </a:endParaRPr>
          </a:p>
          <a:p>
            <a:pPr algn="r"/>
            <a:endParaRPr lang="ja-JP" altLang="en-US" b="1" dirty="0">
              <a:solidFill>
                <a:srgbClr val="000000"/>
              </a:solidFill>
              <a:latin typeface="ＭＳ Ｐゴシック" panose="020B0600070205080204" pitchFamily="50" charset="-128"/>
              <a:ea typeface="ＭＳ Ｐゴシック" panose="020B0600070205080204" pitchFamily="50" charset="-128"/>
            </a:endParaRPr>
          </a:p>
        </p:txBody>
      </p:sp>
      <p:sp>
        <p:nvSpPr>
          <p:cNvPr id="31" name="テキスト ボックス 30"/>
          <p:cNvSpPr txBox="1"/>
          <p:nvPr/>
        </p:nvSpPr>
        <p:spPr>
          <a:xfrm>
            <a:off x="324943" y="2751547"/>
            <a:ext cx="6736175" cy="3835665"/>
          </a:xfrm>
          <a:prstGeom prst="rect">
            <a:avLst/>
          </a:prstGeom>
          <a:noFill/>
          <a:ln>
            <a:noFill/>
          </a:ln>
        </p:spPr>
        <p:txBody>
          <a:bodyPr wrap="square" rtlCol="0">
            <a:spAutoFit/>
          </a:bodyPr>
          <a:lstStyle/>
          <a:p>
            <a:pPr>
              <a:lnSpc>
                <a:spcPct val="150000"/>
              </a:lnSpc>
            </a:pPr>
            <a:r>
              <a:rPr lang="ja-JP" altLang="en-US" sz="1400" dirty="0">
                <a:latin typeface="HGP明朝B" panose="02020800000000000000" pitchFamily="18" charset="-128"/>
                <a:ea typeface="HGP明朝B" panose="02020800000000000000" pitchFamily="18" charset="-128"/>
              </a:rPr>
              <a:t>オープニング・リマークス　</a:t>
            </a:r>
            <a:r>
              <a:rPr lang="en-US" altLang="ja-JP" sz="1600" dirty="0">
                <a:latin typeface="HGP明朝B" panose="02020800000000000000" pitchFamily="18" charset="-128"/>
                <a:ea typeface="HGP明朝B" panose="02020800000000000000" pitchFamily="18" charset="-128"/>
              </a:rPr>
              <a:t>19:00</a:t>
            </a:r>
            <a:r>
              <a:rPr lang="ja-JP" altLang="en-US" sz="1600" dirty="0">
                <a:latin typeface="HGP明朝B" panose="02020800000000000000" pitchFamily="18" charset="-128"/>
                <a:ea typeface="HGP明朝B" panose="02020800000000000000" pitchFamily="18" charset="-128"/>
              </a:rPr>
              <a:t>～</a:t>
            </a:r>
            <a:r>
              <a:rPr lang="en-US" altLang="ja-JP" sz="1600" dirty="0">
                <a:latin typeface="HGP明朝B" panose="02020800000000000000" pitchFamily="18" charset="-128"/>
                <a:ea typeface="HGP明朝B" panose="02020800000000000000" pitchFamily="18" charset="-128"/>
              </a:rPr>
              <a:t>19:10 </a:t>
            </a:r>
          </a:p>
          <a:p>
            <a:pPr>
              <a:lnSpc>
                <a:spcPct val="150000"/>
              </a:lnSpc>
            </a:pPr>
            <a:r>
              <a:rPr lang="ja-JP" altLang="en-US" sz="1600" dirty="0">
                <a:latin typeface="HGP明朝B" panose="02020800000000000000" pitchFamily="18" charset="-128"/>
                <a:ea typeface="HGP明朝B" panose="02020800000000000000" pitchFamily="18" charset="-128"/>
              </a:rPr>
              <a:t>　　　　　　</a:t>
            </a:r>
            <a:r>
              <a:rPr lang="ja-JP" altLang="en-US" dirty="0">
                <a:latin typeface="HGP明朝B" panose="02020800000000000000" pitchFamily="18" charset="-128"/>
                <a:ea typeface="HGP明朝B" panose="02020800000000000000" pitchFamily="18" charset="-128"/>
              </a:rPr>
              <a:t>市立釧路総合病院　腎代替療法専門指導士　小宮谷美保　</a:t>
            </a:r>
            <a:r>
              <a:rPr lang="ja-JP" altLang="en-US" sz="1600" dirty="0">
                <a:latin typeface="HGP明朝B" panose="02020800000000000000" pitchFamily="18" charset="-128"/>
                <a:ea typeface="HGP明朝B" panose="02020800000000000000" pitchFamily="18" charset="-128"/>
              </a:rPr>
              <a:t>　　　　　　　　　　　　　　　　　　　　　　</a:t>
            </a:r>
            <a:endParaRPr lang="en-US" altLang="ja-JP" sz="1600" dirty="0">
              <a:latin typeface="HGP明朝B" panose="02020800000000000000" pitchFamily="18" charset="-128"/>
              <a:ea typeface="HGP明朝B" panose="02020800000000000000" pitchFamily="18" charset="-128"/>
            </a:endParaRPr>
          </a:p>
          <a:p>
            <a:pPr>
              <a:lnSpc>
                <a:spcPct val="150000"/>
              </a:lnSpc>
            </a:pPr>
            <a:r>
              <a:rPr lang="ja-JP" altLang="en-US" sz="1600" dirty="0">
                <a:latin typeface="HGP明朝B" panose="02020800000000000000" pitchFamily="18" charset="-128"/>
                <a:ea typeface="HGP明朝B" panose="02020800000000000000" pitchFamily="18" charset="-128"/>
              </a:rPr>
              <a:t> </a:t>
            </a:r>
            <a:r>
              <a:rPr lang="ja-JP" altLang="en-US" sz="2000" dirty="0">
                <a:latin typeface="HGP明朝B" panose="02020800000000000000" pitchFamily="18" charset="-128"/>
                <a:ea typeface="HGP明朝B" panose="02020800000000000000" pitchFamily="18" charset="-128"/>
              </a:rPr>
              <a:t>第</a:t>
            </a:r>
            <a:r>
              <a:rPr lang="en-US" altLang="ja-JP" sz="2000" dirty="0">
                <a:latin typeface="HGP明朝B" panose="02020800000000000000" pitchFamily="18" charset="-128"/>
                <a:ea typeface="HGP明朝B" panose="02020800000000000000" pitchFamily="18" charset="-128"/>
              </a:rPr>
              <a:t>1</a:t>
            </a:r>
            <a:r>
              <a:rPr lang="ja-JP" altLang="en-US" sz="2000" dirty="0">
                <a:latin typeface="HGP明朝B" panose="02020800000000000000" pitchFamily="18" charset="-128"/>
                <a:ea typeface="HGP明朝B" panose="02020800000000000000" pitchFamily="18" charset="-128"/>
              </a:rPr>
              <a:t>部　</a:t>
            </a:r>
            <a:r>
              <a:rPr lang="en-US" altLang="ja-JP" sz="1600" dirty="0">
                <a:latin typeface="HGP明朝B" panose="02020800000000000000" pitchFamily="18" charset="-128"/>
                <a:ea typeface="HGP明朝B" panose="02020800000000000000" pitchFamily="18" charset="-128"/>
              </a:rPr>
              <a:t>19:10</a:t>
            </a:r>
            <a:r>
              <a:rPr lang="ja-JP" altLang="en-US" sz="1600" dirty="0">
                <a:latin typeface="HGP明朝B" panose="02020800000000000000" pitchFamily="18" charset="-128"/>
                <a:ea typeface="HGP明朝B" panose="02020800000000000000" pitchFamily="18" charset="-128"/>
              </a:rPr>
              <a:t>～</a:t>
            </a:r>
            <a:r>
              <a:rPr lang="en-US" altLang="ja-JP" sz="1600" dirty="0">
                <a:latin typeface="HGP明朝B" panose="02020800000000000000" pitchFamily="18" charset="-128"/>
                <a:ea typeface="HGP明朝B" panose="02020800000000000000" pitchFamily="18" charset="-128"/>
              </a:rPr>
              <a:t>19:50</a:t>
            </a:r>
            <a:r>
              <a:rPr lang="ja-JP" altLang="en-US" sz="1600" dirty="0">
                <a:latin typeface="HGP明朝B" panose="02020800000000000000" pitchFamily="18" charset="-128"/>
                <a:ea typeface="HGP明朝B" panose="02020800000000000000" pitchFamily="18" charset="-128"/>
              </a:rPr>
              <a:t>　</a:t>
            </a:r>
            <a:r>
              <a:rPr lang="ja-JP" altLang="en-US" sz="1400" dirty="0">
                <a:latin typeface="HGP明朝B" panose="02020800000000000000" pitchFamily="18" charset="-128"/>
                <a:ea typeface="HGP明朝B" panose="02020800000000000000" pitchFamily="18" charset="-128"/>
              </a:rPr>
              <a:t>　</a:t>
            </a:r>
            <a:r>
              <a:rPr lang="en-US" altLang="ja-JP" sz="2000" dirty="0">
                <a:latin typeface="HGP明朝B" panose="02020800000000000000" pitchFamily="18" charset="-128"/>
                <a:ea typeface="HGP明朝B" panose="02020800000000000000" pitchFamily="18" charset="-128"/>
              </a:rPr>
              <a:t>『</a:t>
            </a:r>
            <a:r>
              <a:rPr lang="ja-JP" altLang="en-US" sz="2000" dirty="0">
                <a:latin typeface="HGP明朝B" panose="02020800000000000000" pitchFamily="18" charset="-128"/>
                <a:ea typeface="HGP明朝B" panose="02020800000000000000" pitchFamily="18" charset="-128"/>
              </a:rPr>
              <a:t>腎移植について　</a:t>
            </a:r>
            <a:r>
              <a:rPr lang="en-US" altLang="ja-JP" sz="2000" dirty="0">
                <a:latin typeface="HGP明朝B" panose="02020800000000000000" pitchFamily="18" charset="-128"/>
                <a:ea typeface="HGP明朝B" panose="02020800000000000000" pitchFamily="18" charset="-128"/>
              </a:rPr>
              <a:t>』</a:t>
            </a:r>
          </a:p>
          <a:p>
            <a:r>
              <a:rPr lang="ja-JP" altLang="en-US" dirty="0">
                <a:latin typeface="HGP明朝B" panose="02020800000000000000" pitchFamily="18" charset="-128"/>
                <a:ea typeface="HGP明朝B" panose="02020800000000000000" pitchFamily="18" charset="-128"/>
              </a:rPr>
              <a:t>           市立釧路総合病院　 院長　　　　　　　</a:t>
            </a:r>
            <a:r>
              <a:rPr lang="ja-JP" altLang="en-US" sz="2000" dirty="0">
                <a:latin typeface="HGP明朝B" panose="02020800000000000000" pitchFamily="18" charset="-128"/>
                <a:ea typeface="HGP明朝B" panose="02020800000000000000" pitchFamily="18" charset="-128"/>
              </a:rPr>
              <a:t>森田　研 先生　</a:t>
            </a:r>
            <a:endParaRPr lang="en-US" altLang="ja-JP" sz="2000" dirty="0">
              <a:latin typeface="HGP明朝B" panose="02020800000000000000" pitchFamily="18" charset="-128"/>
              <a:ea typeface="HGP明朝B" panose="02020800000000000000" pitchFamily="18" charset="-128"/>
            </a:endParaRPr>
          </a:p>
          <a:p>
            <a:r>
              <a:rPr lang="ja-JP" altLang="en-US" sz="2000" dirty="0">
                <a:latin typeface="HGP明朝B" panose="02020800000000000000" pitchFamily="18" charset="-128"/>
                <a:ea typeface="HGP明朝B" panose="02020800000000000000" pitchFamily="18" charset="-128"/>
              </a:rPr>
              <a:t>　　　　　　　　　　　　　　　　　　　　　　　　　　　</a:t>
            </a:r>
            <a:endParaRPr lang="en-US" altLang="ja-JP" sz="2000" dirty="0">
              <a:latin typeface="HGP明朝B" panose="02020800000000000000" pitchFamily="18" charset="-128"/>
              <a:ea typeface="HGP明朝B" panose="02020800000000000000" pitchFamily="18" charset="-128"/>
            </a:endParaRPr>
          </a:p>
          <a:p>
            <a:pPr>
              <a:lnSpc>
                <a:spcPct val="150000"/>
              </a:lnSpc>
            </a:pPr>
            <a:r>
              <a:rPr lang="ja-JP" altLang="en-US" sz="2000" dirty="0">
                <a:latin typeface="HGP明朝B" panose="02020800000000000000" pitchFamily="18" charset="-128"/>
                <a:ea typeface="HGP明朝B" panose="02020800000000000000" pitchFamily="18" charset="-128"/>
              </a:rPr>
              <a:t>第</a:t>
            </a:r>
            <a:r>
              <a:rPr lang="en-US" altLang="ja-JP" sz="2000" dirty="0">
                <a:latin typeface="HGP明朝B" panose="02020800000000000000" pitchFamily="18" charset="-128"/>
                <a:ea typeface="HGP明朝B" panose="02020800000000000000" pitchFamily="18" charset="-128"/>
              </a:rPr>
              <a:t>2</a:t>
            </a:r>
            <a:r>
              <a:rPr lang="ja-JP" altLang="en-US" sz="2000" dirty="0">
                <a:latin typeface="HGP明朝B" panose="02020800000000000000" pitchFamily="18" charset="-128"/>
                <a:ea typeface="HGP明朝B" panose="02020800000000000000" pitchFamily="18" charset="-128"/>
              </a:rPr>
              <a:t>部　</a:t>
            </a:r>
            <a:r>
              <a:rPr lang="en-US" altLang="ja-JP" sz="1600" dirty="0">
                <a:latin typeface="HGP明朝B" panose="02020800000000000000" pitchFamily="18" charset="-128"/>
                <a:ea typeface="HGP明朝B" panose="02020800000000000000" pitchFamily="18" charset="-128"/>
              </a:rPr>
              <a:t>19:50</a:t>
            </a:r>
            <a:r>
              <a:rPr kumimoji="1" lang="ja-JP" altLang="en-US" sz="1600" dirty="0">
                <a:latin typeface="HGP明朝B" panose="02020800000000000000" pitchFamily="18" charset="-128"/>
                <a:ea typeface="HGP明朝B" panose="02020800000000000000" pitchFamily="18" charset="-128"/>
              </a:rPr>
              <a:t>～</a:t>
            </a:r>
            <a:r>
              <a:rPr kumimoji="1" lang="en-US" altLang="ja-JP" sz="1600" dirty="0">
                <a:latin typeface="HGP明朝B" panose="02020800000000000000" pitchFamily="18" charset="-128"/>
                <a:ea typeface="HGP明朝B" panose="02020800000000000000" pitchFamily="18" charset="-128"/>
              </a:rPr>
              <a:t>20:20</a:t>
            </a:r>
            <a:r>
              <a:rPr kumimoji="1" lang="ja-JP" altLang="en-US" sz="1600" dirty="0">
                <a:latin typeface="HGP明朝B" panose="02020800000000000000" pitchFamily="18" charset="-128"/>
                <a:ea typeface="HGP明朝B" panose="02020800000000000000" pitchFamily="18" charset="-128"/>
              </a:rPr>
              <a:t>　　</a:t>
            </a:r>
            <a:r>
              <a:rPr lang="en-US" altLang="ja-JP" sz="2000" dirty="0">
                <a:latin typeface="HGP明朝B" panose="02020800000000000000" pitchFamily="18" charset="-128"/>
                <a:ea typeface="HGP明朝B" panose="02020800000000000000" pitchFamily="18" charset="-128"/>
              </a:rPr>
              <a:t>『</a:t>
            </a:r>
            <a:r>
              <a:rPr lang="ja-JP" altLang="en-US" sz="2000" dirty="0">
                <a:latin typeface="HGP明朝B" panose="02020800000000000000" pitchFamily="18" charset="-128"/>
                <a:ea typeface="HGP明朝B" panose="02020800000000000000" pitchFamily="18" charset="-128"/>
              </a:rPr>
              <a:t>腹膜透析について</a:t>
            </a:r>
            <a:r>
              <a:rPr lang="en-US" altLang="ja-JP" sz="2000" dirty="0">
                <a:latin typeface="HGP明朝B" panose="02020800000000000000" pitchFamily="18" charset="-128"/>
                <a:ea typeface="HGP明朝B" panose="02020800000000000000" pitchFamily="18" charset="-128"/>
              </a:rPr>
              <a:t> 』</a:t>
            </a:r>
            <a:endParaRPr lang="ja-JP" altLang="en-US" sz="2000" dirty="0">
              <a:latin typeface="HGP明朝B" panose="02020800000000000000" pitchFamily="18" charset="-128"/>
              <a:ea typeface="HGP明朝B" panose="02020800000000000000" pitchFamily="18" charset="-128"/>
            </a:endParaRPr>
          </a:p>
          <a:p>
            <a:pPr>
              <a:lnSpc>
                <a:spcPct val="150000"/>
              </a:lnSpc>
            </a:pPr>
            <a:r>
              <a:rPr lang="ja-JP" altLang="en-US" sz="1400" dirty="0">
                <a:latin typeface="HGP明朝B" panose="02020800000000000000" pitchFamily="18" charset="-128"/>
                <a:ea typeface="HGP明朝B" panose="02020800000000000000" pitchFamily="18" charset="-128"/>
              </a:rPr>
              <a:t>　　　　　　　　</a:t>
            </a:r>
            <a:r>
              <a:rPr lang="ja-JP" altLang="en-US" dirty="0">
                <a:latin typeface="HGP明朝B" panose="02020800000000000000" pitchFamily="18" charset="-128"/>
                <a:ea typeface="HGP明朝B" panose="02020800000000000000" pitchFamily="18" charset="-128"/>
              </a:rPr>
              <a:t>市立釧路総合病院　統括診療部長　</a:t>
            </a:r>
            <a:r>
              <a:rPr lang="ja-JP" altLang="en-US" sz="2000" dirty="0">
                <a:latin typeface="HGP明朝B" panose="02020800000000000000" pitchFamily="18" charset="-128"/>
                <a:ea typeface="HGP明朝B" panose="02020800000000000000" pitchFamily="18" charset="-128"/>
              </a:rPr>
              <a:t>谷口　成実　先生　　　　　　　　　　　　</a:t>
            </a:r>
            <a:endParaRPr lang="en-US" altLang="ja-JP" sz="2000" dirty="0">
              <a:latin typeface="HGP明朝B" panose="02020800000000000000" pitchFamily="18" charset="-128"/>
              <a:ea typeface="HGP明朝B" panose="02020800000000000000" pitchFamily="18" charset="-128"/>
            </a:endParaRPr>
          </a:p>
          <a:p>
            <a:pPr>
              <a:lnSpc>
                <a:spcPct val="150000"/>
              </a:lnSpc>
            </a:pPr>
            <a:r>
              <a:rPr lang="ja-JP" altLang="en-US" sz="1400" dirty="0">
                <a:latin typeface="HGP明朝B" panose="02020800000000000000" pitchFamily="18" charset="-128"/>
                <a:ea typeface="HGP明朝B" panose="02020800000000000000" pitchFamily="18" charset="-128"/>
              </a:rPr>
              <a:t>　　　　　　　</a:t>
            </a:r>
            <a:r>
              <a:rPr lang="en-US" altLang="ja-JP" sz="1400" dirty="0">
                <a:latin typeface="HGP明朝B" panose="02020800000000000000" pitchFamily="18" charset="-128"/>
                <a:ea typeface="HGP明朝B" panose="02020800000000000000" pitchFamily="18" charset="-128"/>
              </a:rPr>
              <a:t>20</a:t>
            </a:r>
            <a:r>
              <a:rPr lang="ja-JP" altLang="en-US" sz="1400" dirty="0">
                <a:latin typeface="HGP明朝B" panose="02020800000000000000" pitchFamily="18" charset="-128"/>
                <a:ea typeface="HGP明朝B" panose="02020800000000000000" pitchFamily="18" charset="-128"/>
              </a:rPr>
              <a:t>：</a:t>
            </a:r>
            <a:r>
              <a:rPr lang="en-US" altLang="ja-JP" sz="1400" dirty="0">
                <a:latin typeface="HGP明朝B" panose="02020800000000000000" pitchFamily="18" charset="-128"/>
                <a:ea typeface="HGP明朝B" panose="02020800000000000000" pitchFamily="18" charset="-128"/>
              </a:rPr>
              <a:t>20</a:t>
            </a:r>
            <a:r>
              <a:rPr lang="ja-JP" altLang="en-US" sz="1400" dirty="0">
                <a:latin typeface="HGP明朝B" panose="02020800000000000000" pitchFamily="18" charset="-128"/>
                <a:ea typeface="HGP明朝B" panose="02020800000000000000" pitchFamily="18" charset="-128"/>
              </a:rPr>
              <a:t>～２０：２５　　　　　　質疑応答　　　　　　　　　　　　　　　　　　　　　　　　　　　　　　　　　　　　　</a:t>
            </a:r>
            <a:endParaRPr lang="en-US" altLang="ja-JP" sz="1400" dirty="0">
              <a:latin typeface="HGP明朝B" panose="02020800000000000000" pitchFamily="18" charset="-128"/>
              <a:ea typeface="HGP明朝B" panose="02020800000000000000" pitchFamily="18" charset="-128"/>
            </a:endParaRPr>
          </a:p>
          <a:p>
            <a:pPr>
              <a:lnSpc>
                <a:spcPct val="150000"/>
              </a:lnSpc>
            </a:pPr>
            <a:r>
              <a:rPr lang="ja-JP" altLang="en-US" sz="1400" dirty="0">
                <a:latin typeface="HGP明朝B" panose="02020800000000000000" pitchFamily="18" charset="-128"/>
                <a:ea typeface="HGP明朝B" panose="02020800000000000000" pitchFamily="18" charset="-128"/>
              </a:rPr>
              <a:t>クロージング・リマークス　</a:t>
            </a:r>
            <a:r>
              <a:rPr lang="en-US" altLang="ja-JP" sz="1400" dirty="0">
                <a:latin typeface="HGP明朝B" panose="02020800000000000000" pitchFamily="18" charset="-128"/>
                <a:ea typeface="HGP明朝B" panose="02020800000000000000" pitchFamily="18" charset="-128"/>
              </a:rPr>
              <a:t>20:25</a:t>
            </a:r>
            <a:r>
              <a:rPr lang="ja-JP" altLang="en-US" sz="1400" dirty="0">
                <a:latin typeface="HGP明朝B" panose="02020800000000000000" pitchFamily="18" charset="-128"/>
                <a:ea typeface="HGP明朝B" panose="02020800000000000000" pitchFamily="18" charset="-128"/>
              </a:rPr>
              <a:t>～</a:t>
            </a:r>
            <a:r>
              <a:rPr lang="en-US" altLang="ja-JP" sz="1400" dirty="0">
                <a:latin typeface="HGP明朝B" panose="02020800000000000000" pitchFamily="18" charset="-128"/>
                <a:ea typeface="HGP明朝B" panose="02020800000000000000" pitchFamily="18" charset="-128"/>
              </a:rPr>
              <a:t>20:30</a:t>
            </a:r>
          </a:p>
          <a:p>
            <a:pPr>
              <a:lnSpc>
                <a:spcPct val="150000"/>
              </a:lnSpc>
            </a:pPr>
            <a:r>
              <a:rPr lang="ja-JP" altLang="en-US" sz="1400" dirty="0">
                <a:latin typeface="HGP明朝B" panose="02020800000000000000" pitchFamily="18" charset="-128"/>
                <a:ea typeface="HGP明朝B" panose="02020800000000000000" pitchFamily="18" charset="-128"/>
              </a:rPr>
              <a:t>　　　　　　　　　　　　　　　　　市立釧路総合病院　 院長　　　　　　　</a:t>
            </a:r>
            <a:r>
              <a:rPr lang="ja-JP" altLang="en-US" sz="1600" dirty="0">
                <a:latin typeface="HGP明朝B" panose="02020800000000000000" pitchFamily="18" charset="-128"/>
                <a:ea typeface="HGP明朝B" panose="02020800000000000000" pitchFamily="18" charset="-128"/>
              </a:rPr>
              <a:t>森田　研 先生　</a:t>
            </a:r>
            <a:endParaRPr lang="ja-JP" altLang="en-US" sz="1400" dirty="0">
              <a:latin typeface="HGP明朝B" panose="02020800000000000000" pitchFamily="18" charset="-128"/>
              <a:ea typeface="HGP明朝B" panose="02020800000000000000" pitchFamily="18" charset="-128"/>
            </a:endParaRPr>
          </a:p>
        </p:txBody>
      </p:sp>
      <p:sp>
        <p:nvSpPr>
          <p:cNvPr id="32" name="四角形: 角を丸くする 31"/>
          <p:cNvSpPr/>
          <p:nvPr/>
        </p:nvSpPr>
        <p:spPr>
          <a:xfrm>
            <a:off x="324943" y="2175911"/>
            <a:ext cx="1221866" cy="324000"/>
          </a:xfrm>
          <a:prstGeom prst="roundRect">
            <a:avLst/>
          </a:prstGeom>
          <a:solidFill>
            <a:srgbClr val="CCECFF"/>
          </a:solidFill>
          <a:ln w="2857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r>
              <a:rPr lang="ja-JP" altLang="en-US" sz="1400" b="1" kern="0" dirty="0">
                <a:solidFill>
                  <a:schemeClr val="bg1"/>
                </a:solidFill>
                <a:latin typeface="HGP明朝B" panose="02020800000000000000" pitchFamily="18" charset="-128"/>
                <a:ea typeface="HGP明朝B" panose="02020800000000000000" pitchFamily="18" charset="-128"/>
              </a:rPr>
              <a:t>プログラム</a:t>
            </a:r>
          </a:p>
        </p:txBody>
      </p:sp>
      <p:sp>
        <p:nvSpPr>
          <p:cNvPr id="2" name="正方形/長方形 1">
            <a:extLst>
              <a:ext uri="{FF2B5EF4-FFF2-40B4-BE49-F238E27FC236}">
                <a16:creationId xmlns:a16="http://schemas.microsoft.com/office/drawing/2014/main" id="{13637975-5B6F-4D54-8AFD-4E04D4B37B8F}"/>
              </a:ext>
            </a:extLst>
          </p:cNvPr>
          <p:cNvSpPr/>
          <p:nvPr/>
        </p:nvSpPr>
        <p:spPr>
          <a:xfrm>
            <a:off x="132456" y="7575978"/>
            <a:ext cx="6593087" cy="1477328"/>
          </a:xfrm>
          <a:prstGeom prst="rect">
            <a:avLst/>
          </a:prstGeom>
          <a:ln>
            <a:solidFill>
              <a:schemeClr val="tx1"/>
            </a:solidFill>
          </a:ln>
        </p:spPr>
        <p:txBody>
          <a:bodyPr wrap="square">
            <a:spAutoFit/>
          </a:bodyPr>
          <a:lstStyle/>
          <a:p>
            <a:r>
              <a:rPr lang="ja-JP" altLang="en-US" sz="1200" b="1" dirty="0">
                <a:solidFill>
                  <a:srgbClr val="000000"/>
                </a:solidFill>
                <a:latin typeface="HGP明朝B" panose="02020800000000000000" pitchFamily="18" charset="-128"/>
                <a:ea typeface="HGP明朝B" panose="02020800000000000000" pitchFamily="18" charset="-128"/>
              </a:rPr>
              <a:t> </a:t>
            </a:r>
            <a:r>
              <a:rPr lang="en-US" altLang="ja-JP" sz="1600" b="1" dirty="0">
                <a:solidFill>
                  <a:srgbClr val="000000"/>
                </a:solidFill>
                <a:latin typeface="HGP明朝B" panose="02020800000000000000" pitchFamily="18" charset="-128"/>
                <a:ea typeface="HGP明朝B" panose="02020800000000000000" pitchFamily="18" charset="-128"/>
              </a:rPr>
              <a:t>【Zoom</a:t>
            </a:r>
            <a:r>
              <a:rPr lang="ja-JP" altLang="en-US" sz="1600" b="1" dirty="0">
                <a:solidFill>
                  <a:srgbClr val="000000"/>
                </a:solidFill>
                <a:latin typeface="HGP明朝B" panose="02020800000000000000" pitchFamily="18" charset="-128"/>
                <a:ea typeface="HGP明朝B" panose="02020800000000000000" pitchFamily="18" charset="-128"/>
              </a:rPr>
              <a:t>視聴方法</a:t>
            </a:r>
            <a:r>
              <a:rPr lang="en-US" altLang="ja-JP" sz="1600" b="1" dirty="0">
                <a:solidFill>
                  <a:srgbClr val="000000"/>
                </a:solidFill>
                <a:latin typeface="HGP明朝B" panose="02020800000000000000" pitchFamily="18" charset="-128"/>
                <a:ea typeface="HGP明朝B" panose="02020800000000000000" pitchFamily="18" charset="-128"/>
              </a:rPr>
              <a:t>】</a:t>
            </a:r>
            <a:endParaRPr lang="en-US" altLang="ja-JP" sz="1100" dirty="0">
              <a:solidFill>
                <a:srgbClr val="000000"/>
              </a:solidFill>
              <a:latin typeface="HGP明朝B" panose="02020800000000000000" pitchFamily="18" charset="-128"/>
              <a:ea typeface="HGP明朝B" panose="02020800000000000000" pitchFamily="18" charset="-128"/>
            </a:endParaRPr>
          </a:p>
          <a:p>
            <a:r>
              <a:rPr lang="en-US" altLang="ja-JP" sz="1200" dirty="0">
                <a:solidFill>
                  <a:srgbClr val="000000"/>
                </a:solidFill>
                <a:latin typeface="HGP明朝B" panose="02020800000000000000" pitchFamily="18" charset="-128"/>
                <a:ea typeface="HGP明朝B" panose="02020800000000000000" pitchFamily="18" charset="-128"/>
              </a:rPr>
              <a:t>1.</a:t>
            </a:r>
            <a:r>
              <a:rPr lang="ja-JP" altLang="en-US" sz="1200" dirty="0">
                <a:solidFill>
                  <a:srgbClr val="000000"/>
                </a:solidFill>
                <a:latin typeface="HGP明朝B" panose="02020800000000000000" pitchFamily="18" charset="-128"/>
                <a:ea typeface="HGP明朝B" panose="02020800000000000000" pitchFamily="18" charset="-128"/>
              </a:rPr>
              <a:t>下記の登録用リンクまたは</a:t>
            </a:r>
            <a:r>
              <a:rPr lang="en-US" altLang="ja-JP" sz="1200" dirty="0">
                <a:solidFill>
                  <a:srgbClr val="000000"/>
                </a:solidFill>
                <a:latin typeface="HGP明朝B" panose="02020800000000000000" pitchFamily="18" charset="-128"/>
                <a:ea typeface="HGP明朝B" panose="02020800000000000000" pitchFamily="18" charset="-128"/>
              </a:rPr>
              <a:t>QR</a:t>
            </a:r>
            <a:r>
              <a:rPr lang="ja-JP" altLang="en-US" sz="1200" dirty="0">
                <a:solidFill>
                  <a:srgbClr val="000000"/>
                </a:solidFill>
                <a:latin typeface="HGP明朝B" panose="02020800000000000000" pitchFamily="18" charset="-128"/>
                <a:ea typeface="HGP明朝B" panose="02020800000000000000" pitchFamily="18" charset="-128"/>
              </a:rPr>
              <a:t>コードより登録サイトへお進みください。</a:t>
            </a:r>
          </a:p>
          <a:p>
            <a:r>
              <a:rPr lang="en-US" altLang="ja-JP" sz="1200" dirty="0">
                <a:solidFill>
                  <a:srgbClr val="000000"/>
                </a:solidFill>
                <a:latin typeface="HGP明朝B" panose="02020800000000000000" pitchFamily="18" charset="-128"/>
                <a:ea typeface="HGP明朝B" panose="02020800000000000000" pitchFamily="18" charset="-128"/>
              </a:rPr>
              <a:t>2.[</a:t>
            </a:r>
            <a:r>
              <a:rPr lang="ja-JP" altLang="en-US" sz="1200" dirty="0">
                <a:solidFill>
                  <a:srgbClr val="000000"/>
                </a:solidFill>
                <a:latin typeface="HGP明朝B" panose="02020800000000000000" pitchFamily="18" charset="-128"/>
                <a:ea typeface="HGP明朝B" panose="02020800000000000000" pitchFamily="18" charset="-128"/>
              </a:rPr>
              <a:t>登録</a:t>
            </a:r>
            <a:r>
              <a:rPr lang="en-US" altLang="ja-JP" sz="1200" dirty="0">
                <a:solidFill>
                  <a:srgbClr val="000000"/>
                </a:solidFill>
                <a:latin typeface="HGP明朝B" panose="02020800000000000000" pitchFamily="18" charset="-128"/>
                <a:ea typeface="HGP明朝B" panose="02020800000000000000" pitchFamily="18" charset="-128"/>
              </a:rPr>
              <a:t>] </a:t>
            </a:r>
            <a:r>
              <a:rPr lang="ja-JP" altLang="en-US" sz="1200" dirty="0">
                <a:solidFill>
                  <a:srgbClr val="000000"/>
                </a:solidFill>
                <a:latin typeface="HGP明朝B" panose="02020800000000000000" pitchFamily="18" charset="-128"/>
                <a:ea typeface="HGP明朝B" panose="02020800000000000000" pitchFamily="18" charset="-128"/>
              </a:rPr>
              <a:t>をクリックします。</a:t>
            </a:r>
          </a:p>
          <a:p>
            <a:r>
              <a:rPr lang="en-US" altLang="ja-JP" sz="1200" dirty="0">
                <a:solidFill>
                  <a:srgbClr val="000000"/>
                </a:solidFill>
                <a:latin typeface="HGP明朝B" panose="02020800000000000000" pitchFamily="18" charset="-128"/>
                <a:ea typeface="HGP明朝B" panose="02020800000000000000" pitchFamily="18" charset="-128"/>
              </a:rPr>
              <a:t>3. </a:t>
            </a:r>
            <a:r>
              <a:rPr lang="ja-JP" altLang="en-US" sz="1200" dirty="0">
                <a:solidFill>
                  <a:srgbClr val="000000"/>
                </a:solidFill>
                <a:latin typeface="HGP明朝B" panose="02020800000000000000" pitchFamily="18" charset="-128"/>
                <a:ea typeface="HGP明朝B" panose="02020800000000000000" pitchFamily="18" charset="-128"/>
              </a:rPr>
              <a:t>登録フォームに必要事項を入力し、</a:t>
            </a:r>
            <a:r>
              <a:rPr lang="en-US" altLang="ja-JP" sz="1200" dirty="0">
                <a:solidFill>
                  <a:srgbClr val="000000"/>
                </a:solidFill>
                <a:latin typeface="HGP明朝B" panose="02020800000000000000" pitchFamily="18" charset="-128"/>
                <a:ea typeface="HGP明朝B" panose="02020800000000000000" pitchFamily="18" charset="-128"/>
              </a:rPr>
              <a:t>[</a:t>
            </a:r>
            <a:r>
              <a:rPr lang="ja-JP" altLang="en-US" sz="1200" dirty="0">
                <a:solidFill>
                  <a:srgbClr val="000000"/>
                </a:solidFill>
                <a:latin typeface="HGP明朝B" panose="02020800000000000000" pitchFamily="18" charset="-128"/>
                <a:ea typeface="HGP明朝B" panose="02020800000000000000" pitchFamily="18" charset="-128"/>
              </a:rPr>
              <a:t>送信</a:t>
            </a:r>
            <a:r>
              <a:rPr lang="en-US" altLang="ja-JP" sz="1200" dirty="0">
                <a:solidFill>
                  <a:srgbClr val="000000"/>
                </a:solidFill>
                <a:latin typeface="HGP明朝B" panose="02020800000000000000" pitchFamily="18" charset="-128"/>
                <a:ea typeface="HGP明朝B" panose="02020800000000000000" pitchFamily="18" charset="-128"/>
              </a:rPr>
              <a:t>] </a:t>
            </a:r>
            <a:r>
              <a:rPr lang="ja-JP" altLang="en-US" sz="1200" dirty="0">
                <a:solidFill>
                  <a:srgbClr val="000000"/>
                </a:solidFill>
                <a:latin typeface="HGP明朝B" panose="02020800000000000000" pitchFamily="18" charset="-128"/>
                <a:ea typeface="HGP明朝B" panose="02020800000000000000" pitchFamily="18" charset="-128"/>
              </a:rPr>
              <a:t>をクリックします。</a:t>
            </a:r>
          </a:p>
          <a:p>
            <a:r>
              <a:rPr lang="ja-JP" altLang="en-US" sz="1200" dirty="0">
                <a:solidFill>
                  <a:srgbClr val="000000"/>
                </a:solidFill>
                <a:latin typeface="HGP明朝B" panose="02020800000000000000" pitchFamily="18" charset="-128"/>
                <a:ea typeface="HGP明朝B" panose="02020800000000000000" pitchFamily="18" charset="-128"/>
              </a:rPr>
              <a:t>登録完了後、イベント参加の手順の詳細情報を含む確認のメールが届きます。</a:t>
            </a:r>
            <a:endParaRPr lang="en-US" altLang="ja-JP" sz="1200" dirty="0">
              <a:solidFill>
                <a:srgbClr val="000000"/>
              </a:solidFill>
              <a:latin typeface="HGP明朝B" panose="02020800000000000000" pitchFamily="18" charset="-128"/>
              <a:ea typeface="HGP明朝B" panose="02020800000000000000" pitchFamily="18" charset="-128"/>
            </a:endParaRPr>
          </a:p>
          <a:p>
            <a:r>
              <a:rPr lang="en-US" altLang="ja-JP" sz="1200" dirty="0">
                <a:solidFill>
                  <a:srgbClr val="000000"/>
                </a:solidFill>
                <a:latin typeface="HGP明朝B" panose="02020800000000000000" pitchFamily="18" charset="-128"/>
                <a:ea typeface="HGP明朝B" panose="02020800000000000000" pitchFamily="18" charset="-128"/>
              </a:rPr>
              <a:t>【</a:t>
            </a:r>
            <a:r>
              <a:rPr lang="ja-JP" altLang="en-US" sz="1200" dirty="0">
                <a:solidFill>
                  <a:srgbClr val="000000"/>
                </a:solidFill>
                <a:latin typeface="HGP明朝B" panose="02020800000000000000" pitchFamily="18" charset="-128"/>
                <a:ea typeface="HGP明朝B" panose="02020800000000000000" pitchFamily="18" charset="-128"/>
              </a:rPr>
              <a:t>登録</a:t>
            </a:r>
            <a:r>
              <a:rPr lang="en-US" altLang="ja-JP" sz="1200" dirty="0">
                <a:solidFill>
                  <a:srgbClr val="000000"/>
                </a:solidFill>
                <a:latin typeface="HGP明朝B" panose="02020800000000000000" pitchFamily="18" charset="-128"/>
                <a:ea typeface="HGP明朝B" panose="02020800000000000000" pitchFamily="18" charset="-128"/>
              </a:rPr>
              <a:t>URL】</a:t>
            </a:r>
          </a:p>
          <a:p>
            <a:r>
              <a:rPr lang="ja-JP" altLang="en-US" sz="1200" dirty="0">
                <a:solidFill>
                  <a:srgbClr val="000000"/>
                </a:solidFill>
                <a:latin typeface="HGP明朝B" panose="02020800000000000000" pitchFamily="18" charset="-128"/>
                <a:ea typeface="HGP明朝B" panose="02020800000000000000" pitchFamily="18" charset="-128"/>
              </a:rPr>
              <a:t> </a:t>
            </a:r>
            <a:r>
              <a:rPr lang="en-US" altLang="ja-JP" sz="1400" b="1" dirty="0">
                <a:solidFill>
                  <a:schemeClr val="bg1"/>
                </a:solidFill>
                <a:latin typeface="HGP明朝B" panose="02020800000000000000" pitchFamily="18" charset="-128"/>
                <a:ea typeface="HGP明朝B" panose="02020800000000000000" pitchFamily="18" charset="-128"/>
                <a:hlinkClick r:id="rId3">
                  <a:extLst>
                    <a:ext uri="{A12FA001-AC4F-418D-AE19-62706E023703}">
                      <ahyp:hlinkClr xmlns:ahyp="http://schemas.microsoft.com/office/drawing/2018/hyperlinkcolor" val="tx"/>
                    </a:ext>
                  </a:extLst>
                </a:hlinkClick>
              </a:rPr>
              <a:t>https://baxter.zoom.us/webinar/register/WN_Sp980-HXTqGiGEPwKO_gFQ</a:t>
            </a:r>
            <a:endParaRPr lang="en-US" altLang="ja-JP" sz="1400" b="1" dirty="0">
              <a:solidFill>
                <a:schemeClr val="bg1"/>
              </a:solidFill>
              <a:latin typeface="HGP明朝B" panose="02020800000000000000" pitchFamily="18" charset="-128"/>
              <a:ea typeface="HGP明朝B" panose="02020800000000000000" pitchFamily="18" charset="-128"/>
            </a:endParaRPr>
          </a:p>
        </p:txBody>
      </p:sp>
      <p:sp>
        <p:nvSpPr>
          <p:cNvPr id="5" name="テキスト ボックス 4">
            <a:extLst>
              <a:ext uri="{FF2B5EF4-FFF2-40B4-BE49-F238E27FC236}">
                <a16:creationId xmlns:a16="http://schemas.microsoft.com/office/drawing/2014/main" id="{DCAEB0B3-771F-4A0F-B6F3-8DA618174B84}"/>
              </a:ext>
            </a:extLst>
          </p:cNvPr>
          <p:cNvSpPr txBox="1"/>
          <p:nvPr/>
        </p:nvSpPr>
        <p:spPr>
          <a:xfrm>
            <a:off x="3974118" y="-96142"/>
            <a:ext cx="3144519" cy="369332"/>
          </a:xfrm>
          <a:prstGeom prst="rect">
            <a:avLst/>
          </a:prstGeom>
          <a:noFill/>
        </p:spPr>
        <p:txBody>
          <a:bodyPr wrap="square" rtlCol="0">
            <a:spAutoFit/>
          </a:bodyPr>
          <a:lstStyle/>
          <a:p>
            <a:r>
              <a:rPr kumimoji="1" lang="ja-JP" altLang="en-US" b="1" dirty="0">
                <a:latin typeface="HGP明朝B" panose="02020800000000000000" pitchFamily="18" charset="-128"/>
                <a:ea typeface="HGP明朝B" panose="02020800000000000000" pitchFamily="18" charset="-128"/>
              </a:rPr>
              <a:t>会場参加 </a:t>
            </a:r>
            <a:r>
              <a:rPr kumimoji="1" lang="en-US" altLang="ja-JP" b="1" dirty="0">
                <a:latin typeface="HGP明朝B" panose="02020800000000000000" pitchFamily="18" charset="-128"/>
                <a:ea typeface="HGP明朝B" panose="02020800000000000000" pitchFamily="18" charset="-128"/>
              </a:rPr>
              <a:t>+ Zoom</a:t>
            </a:r>
            <a:r>
              <a:rPr kumimoji="1" lang="ja-JP" altLang="en-US" b="1" dirty="0">
                <a:latin typeface="HGP明朝B" panose="02020800000000000000" pitchFamily="18" charset="-128"/>
                <a:ea typeface="HGP明朝B" panose="02020800000000000000" pitchFamily="18" charset="-128"/>
              </a:rPr>
              <a:t>ウェビナー</a:t>
            </a:r>
          </a:p>
        </p:txBody>
      </p:sp>
      <p:sp>
        <p:nvSpPr>
          <p:cNvPr id="15" name="正方形/長方形 14">
            <a:extLst>
              <a:ext uri="{FF2B5EF4-FFF2-40B4-BE49-F238E27FC236}">
                <a16:creationId xmlns:a16="http://schemas.microsoft.com/office/drawing/2014/main" id="{3178A92F-A453-4C4E-9394-D57F5736A3F7}"/>
              </a:ext>
            </a:extLst>
          </p:cNvPr>
          <p:cNvSpPr/>
          <p:nvPr/>
        </p:nvSpPr>
        <p:spPr>
          <a:xfrm>
            <a:off x="1724860" y="1981905"/>
            <a:ext cx="4498516" cy="1236236"/>
          </a:xfrm>
          <a:prstGeom prst="rect">
            <a:avLst/>
          </a:prstGeom>
        </p:spPr>
        <p:txBody>
          <a:bodyPr wrap="square">
            <a:spAutoFit/>
          </a:bodyPr>
          <a:lstStyle/>
          <a:p>
            <a:pPr algn="just" fontAlgn="base">
              <a:lnSpc>
                <a:spcPts val="2200"/>
              </a:lnSpc>
              <a:spcBef>
                <a:spcPct val="0"/>
              </a:spcBef>
              <a:spcAft>
                <a:spcPct val="0"/>
              </a:spcAft>
              <a:defRPr/>
            </a:pPr>
            <a:r>
              <a:rPr lang="ja-JP" altLang="en-US" sz="1400" dirty="0">
                <a:ln w="3175">
                  <a:noFill/>
                </a:ln>
                <a:solidFill>
                  <a:prstClr val="black"/>
                </a:solidFill>
                <a:effectLst>
                  <a:innerShdw blurRad="63500" dist="50800" dir="13500000">
                    <a:prstClr val="black">
                      <a:alpha val="50000"/>
                    </a:prstClr>
                  </a:innerShdw>
                </a:effectLst>
                <a:latin typeface="HGP明朝B" panose="02020800000000000000" pitchFamily="18" charset="-128"/>
                <a:ea typeface="HGP明朝B" panose="02020800000000000000" pitchFamily="18" charset="-128"/>
              </a:rPr>
              <a:t>開催方法：会場参加 </a:t>
            </a:r>
            <a:r>
              <a:rPr lang="en-US" altLang="ja-JP" sz="1400" dirty="0">
                <a:ln w="3175">
                  <a:noFill/>
                </a:ln>
                <a:solidFill>
                  <a:prstClr val="black"/>
                </a:solidFill>
                <a:effectLst>
                  <a:innerShdw blurRad="63500" dist="50800" dir="13500000">
                    <a:prstClr val="black">
                      <a:alpha val="50000"/>
                    </a:prstClr>
                  </a:innerShdw>
                </a:effectLst>
                <a:latin typeface="HGP明朝B" panose="02020800000000000000" pitchFamily="18" charset="-128"/>
                <a:ea typeface="HGP明朝B" panose="02020800000000000000" pitchFamily="18" charset="-128"/>
              </a:rPr>
              <a:t>+ Zoom</a:t>
            </a:r>
            <a:r>
              <a:rPr lang="ja-JP" altLang="en-US" sz="1400" dirty="0">
                <a:ln w="3175">
                  <a:noFill/>
                </a:ln>
                <a:solidFill>
                  <a:prstClr val="black"/>
                </a:solidFill>
                <a:effectLst>
                  <a:innerShdw blurRad="63500" dist="50800" dir="13500000">
                    <a:prstClr val="black">
                      <a:alpha val="50000"/>
                    </a:prstClr>
                  </a:innerShdw>
                </a:effectLst>
                <a:latin typeface="HGP明朝B" panose="02020800000000000000" pitchFamily="18" charset="-128"/>
                <a:ea typeface="HGP明朝B" panose="02020800000000000000" pitchFamily="18" charset="-128"/>
              </a:rPr>
              <a:t>ウェビナー</a:t>
            </a:r>
            <a:endParaRPr lang="en-US" altLang="ja-JP" sz="1400" dirty="0">
              <a:ln w="3175">
                <a:noFill/>
              </a:ln>
              <a:solidFill>
                <a:prstClr val="black"/>
              </a:solidFill>
              <a:effectLst>
                <a:innerShdw blurRad="63500" dist="50800" dir="13500000">
                  <a:prstClr val="black">
                    <a:alpha val="50000"/>
                  </a:prstClr>
                </a:innerShdw>
              </a:effectLst>
              <a:latin typeface="HGP明朝B" panose="02020800000000000000" pitchFamily="18" charset="-128"/>
              <a:ea typeface="HGP明朝B" panose="02020800000000000000" pitchFamily="18" charset="-128"/>
            </a:endParaRPr>
          </a:p>
          <a:p>
            <a:pPr algn="just" fontAlgn="base">
              <a:spcBef>
                <a:spcPct val="0"/>
              </a:spcBef>
              <a:spcAft>
                <a:spcPct val="0"/>
              </a:spcAft>
              <a:defRPr/>
            </a:pPr>
            <a:r>
              <a:rPr lang="ja-JP" altLang="en-US" sz="1400" dirty="0">
                <a:ln w="3175">
                  <a:noFill/>
                </a:ln>
                <a:solidFill>
                  <a:prstClr val="black"/>
                </a:solidFill>
                <a:effectLst>
                  <a:innerShdw blurRad="63500" dist="50800" dir="13500000">
                    <a:prstClr val="black">
                      <a:alpha val="50000"/>
                    </a:prstClr>
                  </a:innerShdw>
                </a:effectLst>
                <a:latin typeface="HGP明朝B" panose="02020800000000000000" pitchFamily="18" charset="-128"/>
                <a:ea typeface="HGP明朝B" panose="02020800000000000000" pitchFamily="18" charset="-128"/>
              </a:rPr>
              <a:t>会場：市立釧路総合病院　２　階　講堂　</a:t>
            </a:r>
          </a:p>
          <a:p>
            <a:pPr algn="just" fontAlgn="base">
              <a:spcBef>
                <a:spcPct val="0"/>
              </a:spcBef>
              <a:spcAft>
                <a:spcPct val="0"/>
              </a:spcAft>
              <a:defRPr/>
            </a:pPr>
            <a:r>
              <a:rPr lang="ja-JP" altLang="en-US" sz="1400" dirty="0">
                <a:ln w="3175">
                  <a:noFill/>
                </a:ln>
                <a:solidFill>
                  <a:prstClr val="black"/>
                </a:solidFill>
                <a:effectLst>
                  <a:innerShdw blurRad="63500" dist="50800" dir="13500000">
                    <a:prstClr val="black">
                      <a:alpha val="50000"/>
                    </a:prstClr>
                  </a:innerShdw>
                </a:effectLst>
                <a:latin typeface="HGP明朝B" panose="02020800000000000000" pitchFamily="18" charset="-128"/>
                <a:ea typeface="HGP明朝B" panose="02020800000000000000" pitchFamily="18" charset="-128"/>
              </a:rPr>
              <a:t>　　　　　　　　　　</a:t>
            </a:r>
            <a:endParaRPr lang="en-US" altLang="ja-JP" sz="1100" dirty="0">
              <a:ln w="3175">
                <a:noFill/>
              </a:ln>
              <a:solidFill>
                <a:prstClr val="black"/>
              </a:solidFill>
              <a:effectLst>
                <a:innerShdw blurRad="63500" dist="50800" dir="13500000">
                  <a:prstClr val="black">
                    <a:alpha val="50000"/>
                  </a:prstClr>
                </a:innerShdw>
              </a:effectLst>
              <a:latin typeface="HGP明朝B" panose="02020800000000000000" pitchFamily="18" charset="-128"/>
              <a:ea typeface="HGP明朝B" panose="02020800000000000000" pitchFamily="18" charset="-128"/>
            </a:endParaRPr>
          </a:p>
          <a:p>
            <a:pPr algn="just" fontAlgn="base">
              <a:spcBef>
                <a:spcPct val="0"/>
              </a:spcBef>
              <a:spcAft>
                <a:spcPct val="0"/>
              </a:spcAft>
              <a:defRPr/>
            </a:pPr>
            <a:endParaRPr lang="en-US" altLang="ja-JP" sz="1400" dirty="0">
              <a:ln w="3175">
                <a:noFill/>
              </a:ln>
              <a:solidFill>
                <a:prstClr val="black"/>
              </a:solidFill>
              <a:effectLst>
                <a:innerShdw blurRad="63500" dist="50800" dir="13500000">
                  <a:prstClr val="black">
                    <a:alpha val="50000"/>
                  </a:prstClr>
                </a:innerShdw>
              </a:effectLst>
              <a:latin typeface="HGP明朝B" panose="02020800000000000000" pitchFamily="18" charset="-128"/>
              <a:ea typeface="HGP明朝B" panose="02020800000000000000" pitchFamily="18" charset="-128"/>
            </a:endParaRPr>
          </a:p>
          <a:p>
            <a:pPr algn="just" fontAlgn="base">
              <a:spcBef>
                <a:spcPct val="0"/>
              </a:spcBef>
              <a:spcAft>
                <a:spcPct val="0"/>
              </a:spcAft>
              <a:defRPr/>
            </a:pPr>
            <a:r>
              <a:rPr lang="ja-JP" altLang="en-US" sz="1400" dirty="0">
                <a:ln w="3175">
                  <a:noFill/>
                </a:ln>
                <a:solidFill>
                  <a:prstClr val="black"/>
                </a:solidFill>
                <a:effectLst>
                  <a:innerShdw blurRad="63500" dist="50800" dir="13500000">
                    <a:prstClr val="black">
                      <a:alpha val="50000"/>
                    </a:prstClr>
                  </a:innerShdw>
                </a:effectLst>
                <a:latin typeface="HGP明朝B" panose="02020800000000000000" pitchFamily="18" charset="-128"/>
                <a:ea typeface="HGP明朝B" panose="02020800000000000000" pitchFamily="18" charset="-128"/>
              </a:rPr>
              <a:t>　　　　</a:t>
            </a:r>
            <a:endParaRPr lang="en-US" altLang="zh-CN" sz="1200" dirty="0">
              <a:ln w="3175">
                <a:noFill/>
              </a:ln>
              <a:solidFill>
                <a:prstClr val="black"/>
              </a:solidFill>
              <a:effectLst>
                <a:innerShdw blurRad="63500" dist="50800" dir="13500000">
                  <a:prstClr val="black">
                    <a:alpha val="50000"/>
                  </a:prstClr>
                </a:innerShdw>
              </a:effectLst>
              <a:latin typeface="HGP明朝B" panose="02020800000000000000" pitchFamily="18" charset="-128"/>
              <a:ea typeface="HGP明朝B" panose="02020800000000000000" pitchFamily="18" charset="-128"/>
            </a:endParaRPr>
          </a:p>
        </p:txBody>
      </p:sp>
      <p:sp>
        <p:nvSpPr>
          <p:cNvPr id="3" name="テキスト ボックス 2">
            <a:extLst>
              <a:ext uri="{FF2B5EF4-FFF2-40B4-BE49-F238E27FC236}">
                <a16:creationId xmlns:a16="http://schemas.microsoft.com/office/drawing/2014/main" id="{FA865A26-B372-4AF8-A903-B72DAF1F29A7}"/>
              </a:ext>
            </a:extLst>
          </p:cNvPr>
          <p:cNvSpPr txBox="1"/>
          <p:nvPr/>
        </p:nvSpPr>
        <p:spPr>
          <a:xfrm>
            <a:off x="132456" y="6668037"/>
            <a:ext cx="7921620" cy="907941"/>
          </a:xfrm>
          <a:prstGeom prst="rect">
            <a:avLst/>
          </a:prstGeom>
          <a:noFill/>
        </p:spPr>
        <p:txBody>
          <a:bodyPr wrap="square" rtlCol="0">
            <a:spAutoFit/>
          </a:bodyPr>
          <a:lstStyle/>
          <a:p>
            <a:r>
              <a:rPr lang="en-US" altLang="ja-JP" sz="1100" dirty="0">
                <a:latin typeface="HGP明朝B" panose="02020800000000000000" pitchFamily="18" charset="-128"/>
                <a:ea typeface="HGP明朝B" panose="02020800000000000000" pitchFamily="18" charset="-128"/>
              </a:rPr>
              <a:t>【</a:t>
            </a:r>
            <a:r>
              <a:rPr lang="ja-JP" altLang="en-US" sz="1100" dirty="0">
                <a:latin typeface="HGP明朝B" panose="02020800000000000000" pitchFamily="18" charset="-128"/>
                <a:ea typeface="HGP明朝B" panose="02020800000000000000" pitchFamily="18" charset="-128"/>
              </a:rPr>
              <a:t>腎代替療法に関わる研修参加及び腎代替療法専門指導士更新のための参加証発行に関する注意事項</a:t>
            </a:r>
            <a:r>
              <a:rPr lang="en-US" altLang="ja-JP" sz="1100" dirty="0">
                <a:latin typeface="HGP明朝B" panose="02020800000000000000" pitchFamily="18" charset="-128"/>
                <a:ea typeface="HGP明朝B" panose="02020800000000000000" pitchFamily="18" charset="-128"/>
              </a:rPr>
              <a:t>】</a:t>
            </a:r>
          </a:p>
          <a:p>
            <a:r>
              <a:rPr lang="ja-JP" altLang="en-US" sz="1400" dirty="0">
                <a:latin typeface="HGP明朝B" panose="02020800000000000000" pitchFamily="18" charset="-128"/>
                <a:ea typeface="HGP明朝B" panose="02020800000000000000" pitchFamily="18" charset="-128"/>
              </a:rPr>
              <a:t>・セミナーの全講演（</a:t>
            </a:r>
            <a:r>
              <a:rPr lang="en-US" altLang="ja-JP" sz="1400" dirty="0">
                <a:latin typeface="HGP明朝B" panose="02020800000000000000" pitchFamily="18" charset="-128"/>
                <a:ea typeface="HGP明朝B" panose="02020800000000000000" pitchFamily="18" charset="-128"/>
              </a:rPr>
              <a:t>90</a:t>
            </a:r>
            <a:r>
              <a:rPr lang="ja-JP" altLang="en-US" sz="1400" dirty="0">
                <a:latin typeface="HGP明朝B" panose="02020800000000000000" pitchFamily="18" charset="-128"/>
                <a:ea typeface="HGP明朝B" panose="02020800000000000000" pitchFamily="18" charset="-128"/>
              </a:rPr>
              <a:t>分以上）の視聴をお願いします。</a:t>
            </a:r>
          </a:p>
          <a:p>
            <a:r>
              <a:rPr lang="ja-JP" altLang="en-US" sz="1400" dirty="0">
                <a:latin typeface="HGP明朝B" panose="02020800000000000000" pitchFamily="18" charset="-128"/>
                <a:ea typeface="HGP明朝B" panose="02020800000000000000" pitchFamily="18" charset="-128"/>
              </a:rPr>
              <a:t>・出席状況及び理解度の確認のため講演終了後アンケートにご回答ください。</a:t>
            </a:r>
            <a:endParaRPr lang="en-US" altLang="ja-JP" sz="1400" dirty="0">
              <a:latin typeface="HGP明朝B" panose="02020800000000000000" pitchFamily="18" charset="-128"/>
              <a:ea typeface="HGP明朝B" panose="02020800000000000000" pitchFamily="18" charset="-128"/>
            </a:endParaRPr>
          </a:p>
          <a:p>
            <a:r>
              <a:rPr lang="ja-JP" altLang="en-US" sz="1400" dirty="0">
                <a:latin typeface="HGP明朝B" panose="02020800000000000000" pitchFamily="18" charset="-128"/>
                <a:ea typeface="HGP明朝B" panose="02020800000000000000" pitchFamily="18" charset="-128"/>
              </a:rPr>
              <a:t>・上記の条件を満たされた参加者へ参加証を発行します。</a:t>
            </a:r>
            <a:endParaRPr lang="en-US" sz="1400" dirty="0">
              <a:latin typeface="HGP明朝B" panose="02020800000000000000" pitchFamily="18" charset="-128"/>
              <a:ea typeface="HGP明朝B" panose="02020800000000000000" pitchFamily="18" charset="-128"/>
            </a:endParaRPr>
          </a:p>
        </p:txBody>
      </p:sp>
      <p:pic>
        <p:nvPicPr>
          <p:cNvPr id="13" name="Picture 2">
            <a:extLst>
              <a:ext uri="{FF2B5EF4-FFF2-40B4-BE49-F238E27FC236}">
                <a16:creationId xmlns:a16="http://schemas.microsoft.com/office/drawing/2014/main" id="{C06B719A-A103-4FFB-A0D9-93E823E9A6F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039876" y="1590480"/>
            <a:ext cx="1818124" cy="1009543"/>
          </a:xfrm>
          <a:custGeom>
            <a:avLst/>
            <a:gdLst/>
            <a:ahLst/>
            <a:cxnLst/>
            <a:rect l="l" t="t" r="r" b="b"/>
            <a:pathLst>
              <a:path w="10607040" h="4956048">
                <a:moveTo>
                  <a:pt x="497480" y="0"/>
                </a:moveTo>
                <a:lnTo>
                  <a:pt x="10607040" y="0"/>
                </a:lnTo>
                <a:lnTo>
                  <a:pt x="10607040" y="4485407"/>
                </a:lnTo>
                <a:lnTo>
                  <a:pt x="10131692" y="4956048"/>
                </a:lnTo>
                <a:lnTo>
                  <a:pt x="0" y="4956048"/>
                </a:lnTo>
                <a:lnTo>
                  <a:pt x="0" y="492554"/>
                </a:lnTo>
                <a:close/>
              </a:path>
            </a:pathLst>
          </a:custGeom>
          <a:noFill/>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8CFE8BB7-6127-42E6-8AA3-8390ECF9FC77}"/>
              </a:ext>
            </a:extLst>
          </p:cNvPr>
          <p:cNvSpPr txBox="1"/>
          <p:nvPr/>
        </p:nvSpPr>
        <p:spPr>
          <a:xfrm>
            <a:off x="869430" y="9074045"/>
            <a:ext cx="5136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bg1"/>
                </a:solidFill>
                <a:effectLst/>
                <a:uLnTx/>
                <a:uFillTx/>
                <a:latin typeface="HGP明朝B" panose="02020800000000000000" pitchFamily="18" charset="-128"/>
                <a:ea typeface="HGP明朝B" panose="02020800000000000000" pitchFamily="18" charset="-128"/>
              </a:rPr>
              <a:t>主催：</a:t>
            </a:r>
            <a:r>
              <a:rPr lang="ja-JP" altLang="en-US" sz="1400" dirty="0">
                <a:solidFill>
                  <a:schemeClr val="bg1"/>
                </a:solidFill>
                <a:latin typeface="HGP明朝B" panose="02020800000000000000" pitchFamily="18" charset="-128"/>
                <a:ea typeface="HGP明朝B" panose="02020800000000000000" pitchFamily="18" charset="-128"/>
              </a:rPr>
              <a:t>市立釧路総合病院　バクスター株式会社</a:t>
            </a:r>
            <a:endParaRPr lang="en-US" altLang="ja-JP" sz="1400" dirty="0">
              <a:solidFill>
                <a:schemeClr val="bg1"/>
              </a:solidFill>
              <a:latin typeface="HGP明朝B" panose="02020800000000000000" pitchFamily="18" charset="-128"/>
              <a:ea typeface="HGP明朝B" panose="020208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bg1"/>
                </a:solidFill>
                <a:effectLst/>
                <a:uLnTx/>
                <a:uFillTx/>
                <a:latin typeface="HGP明朝B" panose="02020800000000000000" pitchFamily="18" charset="-128"/>
                <a:ea typeface="HGP明朝B" panose="02020800000000000000" pitchFamily="18" charset="-128"/>
              </a:rPr>
              <a:t>後援 日本腎代替療法医療専門職推進協会　</a:t>
            </a:r>
            <a:endParaRPr kumimoji="1" lang="en-US" altLang="ja-JP" sz="1400" b="0" i="0" u="none" strike="noStrike" kern="1200" cap="none" spc="0" normalizeH="0" baseline="0" noProof="0" dirty="0">
              <a:ln>
                <a:noFill/>
              </a:ln>
              <a:solidFill>
                <a:schemeClr val="bg1"/>
              </a:solidFill>
              <a:effectLst/>
              <a:uLnTx/>
              <a:uFillTx/>
              <a:latin typeface="HGP明朝B" panose="02020800000000000000" pitchFamily="18" charset="-128"/>
              <a:ea typeface="HGP明朝B" panose="02020800000000000000" pitchFamily="18"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bg1"/>
                </a:solidFill>
                <a:effectLst/>
                <a:uLnTx/>
                <a:uFillTx/>
                <a:latin typeface="HGP明朝B" panose="02020800000000000000" pitchFamily="18" charset="-128"/>
                <a:ea typeface="HGP明朝B" panose="02020800000000000000" pitchFamily="18" charset="-128"/>
              </a:rPr>
              <a:t>　問い合わせ　　</a:t>
            </a:r>
            <a:r>
              <a:rPr lang="ja-JP" altLang="en-US" sz="1400" dirty="0">
                <a:solidFill>
                  <a:schemeClr val="bg1"/>
                </a:solidFill>
                <a:latin typeface="HGP明朝B" panose="02020800000000000000" pitchFamily="18" charset="-128"/>
                <a:ea typeface="HGP明朝B" panose="02020800000000000000" pitchFamily="18" charset="-128"/>
              </a:rPr>
              <a:t>伊藤</a:t>
            </a:r>
            <a:r>
              <a:rPr kumimoji="1" lang="ja-JP" altLang="en-US" sz="1400" b="0" i="0" u="none" strike="noStrike" kern="1200" cap="none" spc="0" normalizeH="0" baseline="0" noProof="0" dirty="0">
                <a:ln>
                  <a:noFill/>
                </a:ln>
                <a:solidFill>
                  <a:schemeClr val="bg1"/>
                </a:solidFill>
                <a:effectLst/>
                <a:uLnTx/>
                <a:uFillTx/>
                <a:latin typeface="HGP明朝B" panose="02020800000000000000" pitchFamily="18" charset="-128"/>
                <a:ea typeface="HGP明朝B" panose="02020800000000000000" pitchFamily="18" charset="-128"/>
              </a:rPr>
              <a:t>　</a:t>
            </a:r>
            <a:r>
              <a:rPr kumimoji="1" lang="en-US" altLang="ja-JP" sz="1400" b="0" i="0" u="none" strike="noStrike" kern="1200" cap="none" spc="0" normalizeH="0" baseline="0" noProof="0" dirty="0">
                <a:ln>
                  <a:noFill/>
                </a:ln>
                <a:solidFill>
                  <a:schemeClr val="bg1"/>
                </a:solidFill>
                <a:effectLst/>
                <a:uLnTx/>
                <a:uFillTx/>
                <a:latin typeface="HGP明朝B" panose="02020800000000000000" pitchFamily="18" charset="-128"/>
                <a:ea typeface="HGP明朝B" panose="02020800000000000000" pitchFamily="18" charset="-128"/>
              </a:rPr>
              <a:t>TEL</a:t>
            </a:r>
            <a:r>
              <a:rPr kumimoji="1" lang="ja-JP" altLang="en-US" sz="1400" b="0" i="0" u="none" strike="noStrike" kern="1200" cap="none" spc="0" normalizeH="0" baseline="0" noProof="0" dirty="0">
                <a:ln>
                  <a:noFill/>
                </a:ln>
                <a:solidFill>
                  <a:schemeClr val="bg1"/>
                </a:solidFill>
                <a:effectLst/>
                <a:uLnTx/>
                <a:uFillTx/>
                <a:latin typeface="HGP明朝B" panose="02020800000000000000" pitchFamily="18" charset="-128"/>
                <a:ea typeface="HGP明朝B" panose="02020800000000000000" pitchFamily="18" charset="-128"/>
              </a:rPr>
              <a:t> </a:t>
            </a:r>
            <a:r>
              <a:rPr kumimoji="1" lang="en-US" altLang="ja-JP" sz="1400" b="0" i="0" u="none" strike="noStrike" kern="1200" cap="none" spc="0" normalizeH="0" baseline="0" noProof="0" dirty="0">
                <a:ln>
                  <a:noFill/>
                </a:ln>
                <a:solidFill>
                  <a:schemeClr val="bg1"/>
                </a:solidFill>
                <a:effectLst/>
                <a:uLnTx/>
                <a:uFillTx/>
                <a:latin typeface="HGP明朝B" panose="02020800000000000000" pitchFamily="18" charset="-128"/>
                <a:ea typeface="HGP明朝B" panose="02020800000000000000" pitchFamily="18" charset="-128"/>
              </a:rPr>
              <a:t>090-</a:t>
            </a:r>
            <a:r>
              <a:rPr kumimoji="1" lang="ja-JP" altLang="en-US" sz="1400" b="0" i="0" u="none" strike="noStrike" kern="1200" cap="none" spc="0" normalizeH="0" baseline="0" noProof="0" dirty="0">
                <a:ln>
                  <a:noFill/>
                </a:ln>
                <a:solidFill>
                  <a:schemeClr val="bg1"/>
                </a:solidFill>
                <a:effectLst/>
                <a:uLnTx/>
                <a:uFillTx/>
                <a:latin typeface="HGP明朝B" panose="02020800000000000000" pitchFamily="18" charset="-128"/>
                <a:ea typeface="HGP明朝B" panose="02020800000000000000" pitchFamily="18" charset="-128"/>
              </a:rPr>
              <a:t>３１１５</a:t>
            </a:r>
            <a:r>
              <a:rPr kumimoji="1" lang="en-US" altLang="ja-JP" sz="1400" b="0" i="0" u="none" strike="noStrike" kern="1200" cap="none" spc="0" normalizeH="0" baseline="0" noProof="0" dirty="0">
                <a:ln>
                  <a:noFill/>
                </a:ln>
                <a:solidFill>
                  <a:schemeClr val="bg1"/>
                </a:solidFill>
                <a:effectLst/>
                <a:uLnTx/>
                <a:uFillTx/>
                <a:latin typeface="HGP明朝B" panose="02020800000000000000" pitchFamily="18" charset="-128"/>
                <a:ea typeface="HGP明朝B" panose="02020800000000000000" pitchFamily="18" charset="-128"/>
              </a:rPr>
              <a:t>-</a:t>
            </a:r>
            <a:r>
              <a:rPr kumimoji="1" lang="ja-JP" altLang="en-US" sz="1400" b="0" i="0" u="none" strike="noStrike" kern="1200" cap="none" spc="0" normalizeH="0" baseline="0" noProof="0" dirty="0">
                <a:ln>
                  <a:noFill/>
                </a:ln>
                <a:solidFill>
                  <a:schemeClr val="bg1"/>
                </a:solidFill>
                <a:effectLst/>
                <a:uLnTx/>
                <a:uFillTx/>
                <a:latin typeface="HGP明朝B" panose="02020800000000000000" pitchFamily="18" charset="-128"/>
                <a:ea typeface="HGP明朝B" panose="02020800000000000000" pitchFamily="18" charset="-128"/>
              </a:rPr>
              <a:t>３３２０</a:t>
            </a:r>
            <a:r>
              <a:rPr kumimoji="1" lang="ja-JP" altLang="en-US" sz="1400" b="0" i="0" u="none"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cs typeface="+mn-cs"/>
              </a:rPr>
              <a:t>　　　　　</a:t>
            </a:r>
          </a:p>
        </p:txBody>
      </p:sp>
      <p:pic>
        <p:nvPicPr>
          <p:cNvPr id="7" name="図 6" descr="QR コード&#10;&#10;自動的に生成された説明">
            <a:extLst>
              <a:ext uri="{FF2B5EF4-FFF2-40B4-BE49-F238E27FC236}">
                <a16:creationId xmlns:a16="http://schemas.microsoft.com/office/drawing/2014/main" id="{F243F66D-C256-4EBF-91F3-BD57634B93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3947" y="7585566"/>
            <a:ext cx="1201595" cy="120159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7A5DD3B-9FEF-4210-AE29-A5809ABF0F5C}"/>
              </a:ext>
            </a:extLst>
          </p:cNvPr>
          <p:cNvSpPr/>
          <p:nvPr/>
        </p:nvSpPr>
        <p:spPr>
          <a:xfrm>
            <a:off x="-26348" y="1005806"/>
            <a:ext cx="6911732" cy="2582901"/>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latin typeface="HGP明朝B" panose="02020800000000000000" pitchFamily="18" charset="-128"/>
              <a:ea typeface="HGP明朝B" panose="02020800000000000000" pitchFamily="18" charset="-128"/>
            </a:endParaRPr>
          </a:p>
        </p:txBody>
      </p:sp>
      <p:sp>
        <p:nvSpPr>
          <p:cNvPr id="2" name="タイトル 1">
            <a:extLst>
              <a:ext uri="{FF2B5EF4-FFF2-40B4-BE49-F238E27FC236}">
                <a16:creationId xmlns:a16="http://schemas.microsoft.com/office/drawing/2014/main" id="{EAD806D2-520B-4362-B3EE-494E6F84C4FE}"/>
              </a:ext>
            </a:extLst>
          </p:cNvPr>
          <p:cNvSpPr>
            <a:spLocks noGrp="1"/>
          </p:cNvSpPr>
          <p:nvPr>
            <p:ph type="title"/>
          </p:nvPr>
        </p:nvSpPr>
        <p:spPr>
          <a:xfrm>
            <a:off x="22120" y="4732"/>
            <a:ext cx="6858000" cy="1080119"/>
          </a:xfrm>
        </p:spPr>
        <p:txBody>
          <a:bodyPr/>
          <a:lstStyle/>
          <a:p>
            <a:r>
              <a:rPr lang="ja-JP" altLang="en-US" sz="3200" dirty="0">
                <a:latin typeface="HGP明朝B" panose="02020800000000000000" pitchFamily="18" charset="-128"/>
                <a:ea typeface="HGP明朝B" panose="02020800000000000000" pitchFamily="18" charset="-128"/>
              </a:rPr>
              <a:t>ご登録・視聴方法</a:t>
            </a:r>
          </a:p>
        </p:txBody>
      </p:sp>
      <p:cxnSp>
        <p:nvCxnSpPr>
          <p:cNvPr id="8" name="直線コネクタ 7">
            <a:extLst>
              <a:ext uri="{FF2B5EF4-FFF2-40B4-BE49-F238E27FC236}">
                <a16:creationId xmlns:a16="http://schemas.microsoft.com/office/drawing/2014/main" id="{A6E12C6F-5CD8-40EE-9ED1-D9E09262A944}"/>
              </a:ext>
            </a:extLst>
          </p:cNvPr>
          <p:cNvCxnSpPr>
            <a:cxnSpLocks/>
          </p:cNvCxnSpPr>
          <p:nvPr/>
        </p:nvCxnSpPr>
        <p:spPr>
          <a:xfrm>
            <a:off x="0" y="7113240"/>
            <a:ext cx="6858000" cy="0"/>
          </a:xfrm>
          <a:prstGeom prst="line">
            <a:avLst/>
          </a:prstGeom>
          <a:ln w="38100">
            <a:solidFill>
              <a:srgbClr val="00857D"/>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1CB613C9-9AAF-4116-AF5E-46946038528E}"/>
              </a:ext>
            </a:extLst>
          </p:cNvPr>
          <p:cNvCxnSpPr>
            <a:cxnSpLocks/>
          </p:cNvCxnSpPr>
          <p:nvPr/>
        </p:nvCxnSpPr>
        <p:spPr>
          <a:xfrm>
            <a:off x="-27384" y="3656856"/>
            <a:ext cx="6885384" cy="0"/>
          </a:xfrm>
          <a:prstGeom prst="line">
            <a:avLst/>
          </a:prstGeom>
          <a:ln w="38100">
            <a:solidFill>
              <a:srgbClr val="003399"/>
            </a:solidFill>
          </a:ln>
        </p:spPr>
        <p:style>
          <a:lnRef idx="1">
            <a:schemeClr val="accent1"/>
          </a:lnRef>
          <a:fillRef idx="0">
            <a:schemeClr val="accent1"/>
          </a:fillRef>
          <a:effectRef idx="0">
            <a:schemeClr val="accent1"/>
          </a:effectRef>
          <a:fontRef idx="minor">
            <a:schemeClr val="tx1"/>
          </a:fontRef>
        </p:style>
      </p:cxnSp>
      <p:graphicFrame>
        <p:nvGraphicFramePr>
          <p:cNvPr id="11" name="表 10">
            <a:extLst>
              <a:ext uri="{FF2B5EF4-FFF2-40B4-BE49-F238E27FC236}">
                <a16:creationId xmlns:a16="http://schemas.microsoft.com/office/drawing/2014/main" id="{38F67E29-33C8-45C4-802F-110DDB7FB115}"/>
              </a:ext>
            </a:extLst>
          </p:cNvPr>
          <p:cNvGraphicFramePr>
            <a:graphicFrameLocks noGrp="1"/>
          </p:cNvGraphicFramePr>
          <p:nvPr>
            <p:extLst>
              <p:ext uri="{D42A27DB-BD31-4B8C-83A1-F6EECF244321}">
                <p14:modId xmlns:p14="http://schemas.microsoft.com/office/powerpoint/2010/main" val="2272821432"/>
              </p:ext>
            </p:extLst>
          </p:nvPr>
        </p:nvGraphicFramePr>
        <p:xfrm>
          <a:off x="116632" y="4052920"/>
          <a:ext cx="3262944" cy="304800"/>
        </p:xfrm>
        <a:graphic>
          <a:graphicData uri="http://schemas.openxmlformats.org/drawingml/2006/table">
            <a:tbl>
              <a:tblPr firstRow="1" bandRow="1">
                <a:tableStyleId>{5C22544A-7EE6-4342-B048-85BDC9FD1C3A}</a:tableStyleId>
              </a:tblPr>
              <a:tblGrid>
                <a:gridCol w="346706">
                  <a:extLst>
                    <a:ext uri="{9D8B030D-6E8A-4147-A177-3AD203B41FA5}">
                      <a16:colId xmlns:a16="http://schemas.microsoft.com/office/drawing/2014/main" val="2404885281"/>
                    </a:ext>
                  </a:extLst>
                </a:gridCol>
                <a:gridCol w="2916238">
                  <a:extLst>
                    <a:ext uri="{9D8B030D-6E8A-4147-A177-3AD203B41FA5}">
                      <a16:colId xmlns:a16="http://schemas.microsoft.com/office/drawing/2014/main" val="2596342120"/>
                    </a:ext>
                  </a:extLst>
                </a:gridCol>
              </a:tblGrid>
              <a:tr h="226995">
                <a:tc>
                  <a:txBody>
                    <a:bodyPr/>
                    <a:lstStyle/>
                    <a:p>
                      <a:pPr algn="ctr"/>
                      <a:r>
                        <a:rPr kumimoji="1" lang="en-US" altLang="ja-JP" sz="1400" b="1" dirty="0">
                          <a:solidFill>
                            <a:schemeClr val="tx1"/>
                          </a:solidFill>
                          <a:latin typeface="ＭＳ Ｐゴシック" panose="020B0600070205080204" pitchFamily="50" charset="-128"/>
                          <a:ea typeface="ＭＳ Ｐゴシック" panose="020B0600070205080204" pitchFamily="50" charset="-128"/>
                        </a:rPr>
                        <a:t>1</a:t>
                      </a:r>
                      <a:endParaRPr kumimoji="1" lang="ja-JP" altLang="en-US" sz="1400" b="1"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rgbClr val="0096D5"/>
                      </a:solidFill>
                      <a:prstDash val="solid"/>
                      <a:round/>
                      <a:headEnd type="none" w="med" len="med"/>
                      <a:tailEnd type="none" w="med" len="med"/>
                    </a:lnL>
                    <a:lnR w="12700" cap="flat" cmpd="sng" algn="ctr">
                      <a:solidFill>
                        <a:srgbClr val="0096D5"/>
                      </a:solidFill>
                      <a:prstDash val="solid"/>
                      <a:round/>
                      <a:headEnd type="none" w="med" len="med"/>
                      <a:tailEnd type="none" w="med" len="med"/>
                    </a:lnR>
                    <a:lnT w="12700" cap="flat" cmpd="sng" algn="ctr">
                      <a:solidFill>
                        <a:srgbClr val="0096D5"/>
                      </a:solidFill>
                      <a:prstDash val="solid"/>
                      <a:round/>
                      <a:headEnd type="none" w="med" len="med"/>
                      <a:tailEnd type="none" w="med" len="med"/>
                    </a:lnT>
                    <a:lnB w="12700" cap="flat" cmpd="sng" algn="ctr">
                      <a:solidFill>
                        <a:srgbClr val="0096D5"/>
                      </a:solidFill>
                      <a:prstDash val="solid"/>
                      <a:round/>
                      <a:headEnd type="none" w="med" len="med"/>
                      <a:tailEnd type="none" w="med" len="med"/>
                    </a:lnB>
                    <a:solidFill>
                      <a:srgbClr val="0096D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セミナー登録へのアクセス</a:t>
                      </a:r>
                      <a:endParaRPr kumimoji="1" lang="ja-JP" altLang="en-US" sz="1600" b="0" dirty="0">
                        <a:solidFill>
                          <a:schemeClr val="tx1"/>
                        </a:solidFill>
                      </a:endParaRPr>
                    </a:p>
                  </a:txBody>
                  <a:tcPr>
                    <a:lnL w="12700" cap="flat" cmpd="sng" algn="ctr">
                      <a:solidFill>
                        <a:srgbClr val="0096D5"/>
                      </a:solidFill>
                      <a:prstDash val="solid"/>
                      <a:round/>
                      <a:headEnd type="none" w="med" len="med"/>
                      <a:tailEnd type="none" w="med" len="med"/>
                    </a:lnL>
                    <a:lnR w="12700" cap="flat" cmpd="sng" algn="ctr">
                      <a:solidFill>
                        <a:srgbClr val="0096D5"/>
                      </a:solidFill>
                      <a:prstDash val="solid"/>
                      <a:round/>
                      <a:headEnd type="none" w="med" len="med"/>
                      <a:tailEnd type="none" w="med" len="med"/>
                    </a:lnR>
                    <a:lnT w="12700" cap="flat" cmpd="sng" algn="ctr">
                      <a:solidFill>
                        <a:srgbClr val="0096D5"/>
                      </a:solidFill>
                      <a:prstDash val="solid"/>
                      <a:round/>
                      <a:headEnd type="none" w="med" len="med"/>
                      <a:tailEnd type="none" w="med" len="med"/>
                    </a:lnT>
                    <a:lnB w="12700" cap="flat" cmpd="sng" algn="ctr">
                      <a:solidFill>
                        <a:srgbClr val="0096D5"/>
                      </a:solidFill>
                      <a:prstDash val="solid"/>
                      <a:round/>
                      <a:headEnd type="none" w="med" len="med"/>
                      <a:tailEnd type="none" w="med" len="med"/>
                    </a:lnB>
                    <a:solidFill>
                      <a:schemeClr val="bg1"/>
                    </a:solidFill>
                  </a:tcPr>
                </a:tc>
                <a:extLst>
                  <a:ext uri="{0D108BD9-81ED-4DB2-BD59-A6C34878D82A}">
                    <a16:rowId xmlns:a16="http://schemas.microsoft.com/office/drawing/2014/main" val="2336294757"/>
                  </a:ext>
                </a:extLst>
              </a:tr>
            </a:tbl>
          </a:graphicData>
        </a:graphic>
      </p:graphicFrame>
      <p:graphicFrame>
        <p:nvGraphicFramePr>
          <p:cNvPr id="12" name="表 11">
            <a:extLst>
              <a:ext uri="{FF2B5EF4-FFF2-40B4-BE49-F238E27FC236}">
                <a16:creationId xmlns:a16="http://schemas.microsoft.com/office/drawing/2014/main" id="{81893495-2290-41D6-81E1-30C9740D0717}"/>
              </a:ext>
            </a:extLst>
          </p:cNvPr>
          <p:cNvGraphicFramePr>
            <a:graphicFrameLocks noGrp="1"/>
          </p:cNvGraphicFramePr>
          <p:nvPr>
            <p:extLst>
              <p:ext uri="{D42A27DB-BD31-4B8C-83A1-F6EECF244321}">
                <p14:modId xmlns:p14="http://schemas.microsoft.com/office/powerpoint/2010/main" val="3801304411"/>
              </p:ext>
            </p:extLst>
          </p:nvPr>
        </p:nvGraphicFramePr>
        <p:xfrm>
          <a:off x="3501008" y="4072136"/>
          <a:ext cx="3262944" cy="304800"/>
        </p:xfrm>
        <a:graphic>
          <a:graphicData uri="http://schemas.openxmlformats.org/drawingml/2006/table">
            <a:tbl>
              <a:tblPr firstRow="1" bandRow="1">
                <a:tableStyleId>{5C22544A-7EE6-4342-B048-85BDC9FD1C3A}</a:tableStyleId>
              </a:tblPr>
              <a:tblGrid>
                <a:gridCol w="346707">
                  <a:extLst>
                    <a:ext uri="{9D8B030D-6E8A-4147-A177-3AD203B41FA5}">
                      <a16:colId xmlns:a16="http://schemas.microsoft.com/office/drawing/2014/main" val="2404885281"/>
                    </a:ext>
                  </a:extLst>
                </a:gridCol>
                <a:gridCol w="2916237">
                  <a:extLst>
                    <a:ext uri="{9D8B030D-6E8A-4147-A177-3AD203B41FA5}">
                      <a16:colId xmlns:a16="http://schemas.microsoft.com/office/drawing/2014/main" val="2596342120"/>
                    </a:ext>
                  </a:extLst>
                </a:gridCol>
              </a:tblGrid>
              <a:tr h="280204">
                <a:tc>
                  <a:txBody>
                    <a:bodyPr/>
                    <a:lstStyle/>
                    <a:p>
                      <a:pPr algn="ctr"/>
                      <a:r>
                        <a:rPr kumimoji="1" lang="en-US" altLang="ja-JP" sz="1400" b="1" dirty="0">
                          <a:solidFill>
                            <a:schemeClr val="tx1"/>
                          </a:solidFill>
                          <a:latin typeface="ＭＳ Ｐゴシック" panose="020B0600070205080204" pitchFamily="50" charset="-128"/>
                          <a:ea typeface="ＭＳ Ｐゴシック" panose="020B0600070205080204" pitchFamily="50" charset="-128"/>
                        </a:rPr>
                        <a:t>2</a:t>
                      </a:r>
                      <a:endParaRPr kumimoji="1" lang="ja-JP" altLang="en-US" sz="1400" b="1"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rgbClr val="0096D5"/>
                      </a:solidFill>
                      <a:prstDash val="solid"/>
                      <a:round/>
                      <a:headEnd type="none" w="med" len="med"/>
                      <a:tailEnd type="none" w="med" len="med"/>
                    </a:lnL>
                    <a:lnR w="12700" cap="flat" cmpd="sng" algn="ctr">
                      <a:solidFill>
                        <a:srgbClr val="0096D5"/>
                      </a:solidFill>
                      <a:prstDash val="solid"/>
                      <a:round/>
                      <a:headEnd type="none" w="med" len="med"/>
                      <a:tailEnd type="none" w="med" len="med"/>
                    </a:lnR>
                    <a:lnT w="12700" cap="flat" cmpd="sng" algn="ctr">
                      <a:solidFill>
                        <a:srgbClr val="0096D5"/>
                      </a:solidFill>
                      <a:prstDash val="solid"/>
                      <a:round/>
                      <a:headEnd type="none" w="med" len="med"/>
                      <a:tailEnd type="none" w="med" len="med"/>
                    </a:lnT>
                    <a:lnB w="12700" cap="flat" cmpd="sng" algn="ctr">
                      <a:solidFill>
                        <a:srgbClr val="0096D5"/>
                      </a:solidFill>
                      <a:prstDash val="solid"/>
                      <a:round/>
                      <a:headEnd type="none" w="med" len="med"/>
                      <a:tailEnd type="none" w="med" len="med"/>
                    </a:lnB>
                    <a:solidFill>
                      <a:srgbClr val="0096D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必要事項をご記入の上、「登録」をクリック</a:t>
                      </a:r>
                      <a:endPar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endParaRPr>
                    </a:p>
                  </a:txBody>
                  <a:tcPr>
                    <a:lnL w="12700" cap="flat" cmpd="sng" algn="ctr">
                      <a:solidFill>
                        <a:srgbClr val="0096D5"/>
                      </a:solidFill>
                      <a:prstDash val="solid"/>
                      <a:round/>
                      <a:headEnd type="none" w="med" len="med"/>
                      <a:tailEnd type="none" w="med" len="med"/>
                    </a:lnL>
                    <a:lnR w="12700" cap="flat" cmpd="sng" algn="ctr">
                      <a:solidFill>
                        <a:srgbClr val="0096D5"/>
                      </a:solidFill>
                      <a:prstDash val="solid"/>
                      <a:round/>
                      <a:headEnd type="none" w="med" len="med"/>
                      <a:tailEnd type="none" w="med" len="med"/>
                    </a:lnR>
                    <a:lnT w="12700" cap="flat" cmpd="sng" algn="ctr">
                      <a:solidFill>
                        <a:srgbClr val="0096D5"/>
                      </a:solidFill>
                      <a:prstDash val="solid"/>
                      <a:round/>
                      <a:headEnd type="none" w="med" len="med"/>
                      <a:tailEnd type="none" w="med" len="med"/>
                    </a:lnT>
                    <a:lnB w="12700" cap="flat" cmpd="sng" algn="ctr">
                      <a:solidFill>
                        <a:srgbClr val="0096D5"/>
                      </a:solidFill>
                      <a:prstDash val="solid"/>
                      <a:round/>
                      <a:headEnd type="none" w="med" len="med"/>
                      <a:tailEnd type="none" w="med" len="med"/>
                    </a:lnB>
                    <a:solidFill>
                      <a:schemeClr val="bg1"/>
                    </a:solidFill>
                  </a:tcPr>
                </a:tc>
                <a:extLst>
                  <a:ext uri="{0D108BD9-81ED-4DB2-BD59-A6C34878D82A}">
                    <a16:rowId xmlns:a16="http://schemas.microsoft.com/office/drawing/2014/main" val="2336294757"/>
                  </a:ext>
                </a:extLst>
              </a:tr>
            </a:tbl>
          </a:graphicData>
        </a:graphic>
      </p:graphicFrame>
      <p:graphicFrame>
        <p:nvGraphicFramePr>
          <p:cNvPr id="13" name="表 12">
            <a:extLst>
              <a:ext uri="{FF2B5EF4-FFF2-40B4-BE49-F238E27FC236}">
                <a16:creationId xmlns:a16="http://schemas.microsoft.com/office/drawing/2014/main" id="{9D4B2657-12E2-4342-9F72-C03BBA09621F}"/>
              </a:ext>
            </a:extLst>
          </p:cNvPr>
          <p:cNvGraphicFramePr>
            <a:graphicFrameLocks noGrp="1"/>
          </p:cNvGraphicFramePr>
          <p:nvPr>
            <p:extLst>
              <p:ext uri="{D42A27DB-BD31-4B8C-83A1-F6EECF244321}">
                <p14:modId xmlns:p14="http://schemas.microsoft.com/office/powerpoint/2010/main" val="4203224059"/>
              </p:ext>
            </p:extLst>
          </p:nvPr>
        </p:nvGraphicFramePr>
        <p:xfrm>
          <a:off x="102765" y="5769198"/>
          <a:ext cx="3262944" cy="426720"/>
        </p:xfrm>
        <a:graphic>
          <a:graphicData uri="http://schemas.openxmlformats.org/drawingml/2006/table">
            <a:tbl>
              <a:tblPr firstRow="1" bandRow="1">
                <a:tableStyleId>{5C22544A-7EE6-4342-B048-85BDC9FD1C3A}</a:tableStyleId>
              </a:tblPr>
              <a:tblGrid>
                <a:gridCol w="346707">
                  <a:extLst>
                    <a:ext uri="{9D8B030D-6E8A-4147-A177-3AD203B41FA5}">
                      <a16:colId xmlns:a16="http://schemas.microsoft.com/office/drawing/2014/main" val="2404885281"/>
                    </a:ext>
                  </a:extLst>
                </a:gridCol>
                <a:gridCol w="2916237">
                  <a:extLst>
                    <a:ext uri="{9D8B030D-6E8A-4147-A177-3AD203B41FA5}">
                      <a16:colId xmlns:a16="http://schemas.microsoft.com/office/drawing/2014/main" val="2596342120"/>
                    </a:ext>
                  </a:extLst>
                </a:gridCol>
              </a:tblGrid>
              <a:tr h="305901">
                <a:tc>
                  <a:txBody>
                    <a:bodyPr/>
                    <a:lstStyle/>
                    <a:p>
                      <a:pPr algn="ctr"/>
                      <a:r>
                        <a:rPr kumimoji="1" lang="en-US" altLang="ja-JP" sz="1400" dirty="0">
                          <a:solidFill>
                            <a:schemeClr val="tx1"/>
                          </a:solidFill>
                          <a:latin typeface="ＭＳ Ｐゴシック" panose="020B0600070205080204" pitchFamily="50" charset="-128"/>
                          <a:ea typeface="ＭＳ Ｐゴシック" panose="020B0600070205080204" pitchFamily="50" charset="-128"/>
                        </a:rPr>
                        <a:t>3</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rgbClr val="0096D5"/>
                      </a:solidFill>
                      <a:prstDash val="solid"/>
                      <a:round/>
                      <a:headEnd type="none" w="med" len="med"/>
                      <a:tailEnd type="none" w="med" len="med"/>
                    </a:lnL>
                    <a:lnR w="12700" cap="flat" cmpd="sng" algn="ctr">
                      <a:solidFill>
                        <a:srgbClr val="0096D5"/>
                      </a:solidFill>
                      <a:prstDash val="solid"/>
                      <a:round/>
                      <a:headEnd type="none" w="med" len="med"/>
                      <a:tailEnd type="none" w="med" len="med"/>
                    </a:lnR>
                    <a:lnT w="12700" cap="flat" cmpd="sng" algn="ctr">
                      <a:solidFill>
                        <a:srgbClr val="0096D5"/>
                      </a:solidFill>
                      <a:prstDash val="solid"/>
                      <a:round/>
                      <a:headEnd type="none" w="med" len="med"/>
                      <a:tailEnd type="none" w="med" len="med"/>
                    </a:lnT>
                    <a:lnB w="12700" cap="flat" cmpd="sng" algn="ctr">
                      <a:solidFill>
                        <a:srgbClr val="0096D5"/>
                      </a:solidFill>
                      <a:prstDash val="solid"/>
                      <a:round/>
                      <a:headEnd type="none" w="med" len="med"/>
                      <a:tailEnd type="none" w="med" len="med"/>
                    </a:lnB>
                    <a:solidFill>
                      <a:srgbClr val="0096D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登録完了です　登録完了メール　視聴用の</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URL</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が記載された登録完了メールが届きます</a:t>
                      </a:r>
                      <a:endPar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endParaRPr>
                    </a:p>
                  </a:txBody>
                  <a:tcPr anchor="ctr">
                    <a:lnL w="12700" cap="flat" cmpd="sng" algn="ctr">
                      <a:solidFill>
                        <a:srgbClr val="0096D5"/>
                      </a:solidFill>
                      <a:prstDash val="solid"/>
                      <a:round/>
                      <a:headEnd type="none" w="med" len="med"/>
                      <a:tailEnd type="none" w="med" len="med"/>
                    </a:lnL>
                    <a:lnR w="12700" cap="flat" cmpd="sng" algn="ctr">
                      <a:solidFill>
                        <a:srgbClr val="0096D5"/>
                      </a:solidFill>
                      <a:prstDash val="solid"/>
                      <a:round/>
                      <a:headEnd type="none" w="med" len="med"/>
                      <a:tailEnd type="none" w="med" len="med"/>
                    </a:lnR>
                    <a:lnT w="12700" cap="flat" cmpd="sng" algn="ctr">
                      <a:solidFill>
                        <a:srgbClr val="0096D5"/>
                      </a:solidFill>
                      <a:prstDash val="solid"/>
                      <a:round/>
                      <a:headEnd type="none" w="med" len="med"/>
                      <a:tailEnd type="none" w="med" len="med"/>
                    </a:lnT>
                    <a:lnB w="12700" cap="flat" cmpd="sng" algn="ctr">
                      <a:solidFill>
                        <a:srgbClr val="0096D5"/>
                      </a:solidFill>
                      <a:prstDash val="solid"/>
                      <a:round/>
                      <a:headEnd type="none" w="med" len="med"/>
                      <a:tailEnd type="none" w="med" len="med"/>
                    </a:lnB>
                    <a:solidFill>
                      <a:schemeClr val="bg1"/>
                    </a:solidFill>
                  </a:tcPr>
                </a:tc>
                <a:extLst>
                  <a:ext uri="{0D108BD9-81ED-4DB2-BD59-A6C34878D82A}">
                    <a16:rowId xmlns:a16="http://schemas.microsoft.com/office/drawing/2014/main" val="2336294757"/>
                  </a:ext>
                </a:extLst>
              </a:tr>
            </a:tbl>
          </a:graphicData>
        </a:graphic>
      </p:graphicFrame>
      <p:sp>
        <p:nvSpPr>
          <p:cNvPr id="14" name="四角形: 角を丸くする 13">
            <a:extLst>
              <a:ext uri="{FF2B5EF4-FFF2-40B4-BE49-F238E27FC236}">
                <a16:creationId xmlns:a16="http://schemas.microsoft.com/office/drawing/2014/main" id="{ED825529-2C4E-4DA6-8BE9-1CCB63B2AD44}"/>
              </a:ext>
            </a:extLst>
          </p:cNvPr>
          <p:cNvSpPr/>
          <p:nvPr/>
        </p:nvSpPr>
        <p:spPr>
          <a:xfrm>
            <a:off x="116634" y="3725008"/>
            <a:ext cx="1423395" cy="291888"/>
          </a:xfrm>
          <a:prstGeom prst="round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ＭＳ Ｐゴシック" panose="020B0600070205080204" pitchFamily="50" charset="-128"/>
                <a:ea typeface="ＭＳ Ｐゴシック" panose="020B0600070205080204" pitchFamily="50" charset="-128"/>
              </a:rPr>
              <a:t>視聴登録</a:t>
            </a:r>
            <a:endParaRPr kumimoji="1" lang="ja-JP" altLang="en-US" sz="1600" dirty="0">
              <a:latin typeface="ＭＳ Ｐゴシック" panose="020B0600070205080204" pitchFamily="50" charset="-128"/>
              <a:ea typeface="ＭＳ Ｐゴシック" panose="020B0600070205080204" pitchFamily="50" charset="-128"/>
            </a:endParaRPr>
          </a:p>
        </p:txBody>
      </p:sp>
      <p:sp>
        <p:nvSpPr>
          <p:cNvPr id="15" name="四角形: 角を丸くする 14">
            <a:extLst>
              <a:ext uri="{FF2B5EF4-FFF2-40B4-BE49-F238E27FC236}">
                <a16:creationId xmlns:a16="http://schemas.microsoft.com/office/drawing/2014/main" id="{964E7CB3-9A23-41D7-BA02-F3BC14CB9C6D}"/>
              </a:ext>
            </a:extLst>
          </p:cNvPr>
          <p:cNvSpPr/>
          <p:nvPr/>
        </p:nvSpPr>
        <p:spPr>
          <a:xfrm>
            <a:off x="105024" y="7185248"/>
            <a:ext cx="1423395" cy="308346"/>
          </a:xfrm>
          <a:prstGeom prst="roundRect">
            <a:avLst/>
          </a:prstGeom>
          <a:solidFill>
            <a:srgbClr val="008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ＭＳ Ｐゴシック" panose="020B0600070205080204" pitchFamily="50" charset="-128"/>
                <a:ea typeface="ＭＳ Ｐゴシック" panose="020B0600070205080204" pitchFamily="50" charset="-128"/>
              </a:rPr>
              <a:t>セミナー当日</a:t>
            </a:r>
            <a:endParaRPr kumimoji="1" lang="ja-JP" altLang="en-US" sz="1600" dirty="0">
              <a:latin typeface="ＭＳ Ｐゴシック" panose="020B0600070205080204" pitchFamily="50" charset="-128"/>
              <a:ea typeface="ＭＳ Ｐゴシック" panose="020B0600070205080204" pitchFamily="50" charset="-128"/>
            </a:endParaRPr>
          </a:p>
        </p:txBody>
      </p:sp>
      <p:graphicFrame>
        <p:nvGraphicFramePr>
          <p:cNvPr id="16" name="表 15">
            <a:extLst>
              <a:ext uri="{FF2B5EF4-FFF2-40B4-BE49-F238E27FC236}">
                <a16:creationId xmlns:a16="http://schemas.microsoft.com/office/drawing/2014/main" id="{FB5177B8-9933-4E13-88F2-97AD25812E14}"/>
              </a:ext>
            </a:extLst>
          </p:cNvPr>
          <p:cNvGraphicFramePr>
            <a:graphicFrameLocks noGrp="1"/>
          </p:cNvGraphicFramePr>
          <p:nvPr>
            <p:extLst>
              <p:ext uri="{D42A27DB-BD31-4B8C-83A1-F6EECF244321}">
                <p14:modId xmlns:p14="http://schemas.microsoft.com/office/powerpoint/2010/main" val="1187697032"/>
              </p:ext>
            </p:extLst>
          </p:nvPr>
        </p:nvGraphicFramePr>
        <p:xfrm>
          <a:off x="105021" y="7545288"/>
          <a:ext cx="3260687" cy="426720"/>
        </p:xfrm>
        <a:graphic>
          <a:graphicData uri="http://schemas.openxmlformats.org/drawingml/2006/table">
            <a:tbl>
              <a:tblPr firstRow="1" bandRow="1">
                <a:tableStyleId>{5C22544A-7EE6-4342-B048-85BDC9FD1C3A}</a:tableStyleId>
              </a:tblPr>
              <a:tblGrid>
                <a:gridCol w="346467">
                  <a:extLst>
                    <a:ext uri="{9D8B030D-6E8A-4147-A177-3AD203B41FA5}">
                      <a16:colId xmlns:a16="http://schemas.microsoft.com/office/drawing/2014/main" val="2404885281"/>
                    </a:ext>
                  </a:extLst>
                </a:gridCol>
                <a:gridCol w="2914220">
                  <a:extLst>
                    <a:ext uri="{9D8B030D-6E8A-4147-A177-3AD203B41FA5}">
                      <a16:colId xmlns:a16="http://schemas.microsoft.com/office/drawing/2014/main" val="2596342120"/>
                    </a:ext>
                  </a:extLst>
                </a:gridCol>
              </a:tblGrid>
              <a:tr h="291178">
                <a:tc>
                  <a:txBody>
                    <a:bodyPr/>
                    <a:lstStyle/>
                    <a:p>
                      <a:pPr algn="ctr"/>
                      <a:r>
                        <a:rPr kumimoji="1" lang="en-US" altLang="ja-JP" sz="1400" dirty="0">
                          <a:solidFill>
                            <a:schemeClr val="tx1"/>
                          </a:solidFill>
                          <a:latin typeface="ＭＳ Ｐゴシック" panose="020B0600070205080204" pitchFamily="50" charset="-128"/>
                          <a:ea typeface="ＭＳ Ｐゴシック" panose="020B0600070205080204" pitchFamily="50" charset="-128"/>
                        </a:rPr>
                        <a:t>1</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rgbClr val="00857D"/>
                      </a:solidFill>
                      <a:prstDash val="solid"/>
                      <a:round/>
                      <a:headEnd type="none" w="med" len="med"/>
                      <a:tailEnd type="none" w="med" len="med"/>
                    </a:lnL>
                    <a:lnR w="12700" cap="flat" cmpd="sng" algn="ctr">
                      <a:solidFill>
                        <a:srgbClr val="00857D"/>
                      </a:solidFill>
                      <a:prstDash val="solid"/>
                      <a:round/>
                      <a:headEnd type="none" w="med" len="med"/>
                      <a:tailEnd type="none" w="med" len="med"/>
                    </a:lnR>
                    <a:lnT w="12700" cap="flat" cmpd="sng" algn="ctr">
                      <a:solidFill>
                        <a:srgbClr val="00857D"/>
                      </a:solidFill>
                      <a:prstDash val="solid"/>
                      <a:round/>
                      <a:headEnd type="none" w="med" len="med"/>
                      <a:tailEnd type="none" w="med" len="med"/>
                    </a:lnT>
                    <a:lnB w="12700" cap="flat" cmpd="sng" algn="ctr">
                      <a:solidFill>
                        <a:srgbClr val="00857D"/>
                      </a:solidFill>
                      <a:prstDash val="solid"/>
                      <a:round/>
                      <a:headEnd type="none" w="med" len="med"/>
                      <a:tailEnd type="none" w="med" len="med"/>
                    </a:lnB>
                    <a:solidFill>
                      <a:srgbClr val="00857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ご予約完了メール下部の「ウェビナーに参加」をクリック</a:t>
                      </a:r>
                      <a:endPar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a:txBody>
                  <a:tcPr anchor="ctr">
                    <a:lnL w="12700" cap="flat" cmpd="sng" algn="ctr">
                      <a:solidFill>
                        <a:srgbClr val="00857D"/>
                      </a:solidFill>
                      <a:prstDash val="solid"/>
                      <a:round/>
                      <a:headEnd type="none" w="med" len="med"/>
                      <a:tailEnd type="none" w="med" len="med"/>
                    </a:lnL>
                    <a:lnR w="12700" cap="flat" cmpd="sng" algn="ctr">
                      <a:solidFill>
                        <a:srgbClr val="00857D"/>
                      </a:solidFill>
                      <a:prstDash val="solid"/>
                      <a:round/>
                      <a:headEnd type="none" w="med" len="med"/>
                      <a:tailEnd type="none" w="med" len="med"/>
                    </a:lnR>
                    <a:lnT w="12700" cap="flat" cmpd="sng" algn="ctr">
                      <a:solidFill>
                        <a:srgbClr val="00857D"/>
                      </a:solidFill>
                      <a:prstDash val="solid"/>
                      <a:round/>
                      <a:headEnd type="none" w="med" len="med"/>
                      <a:tailEnd type="none" w="med" len="med"/>
                    </a:lnT>
                    <a:lnB w="12700" cap="flat" cmpd="sng" algn="ctr">
                      <a:solidFill>
                        <a:srgbClr val="00857D"/>
                      </a:solidFill>
                      <a:prstDash val="solid"/>
                      <a:round/>
                      <a:headEnd type="none" w="med" len="med"/>
                      <a:tailEnd type="none" w="med" len="med"/>
                    </a:lnB>
                    <a:solidFill>
                      <a:schemeClr val="bg1"/>
                    </a:solidFill>
                  </a:tcPr>
                </a:tc>
                <a:extLst>
                  <a:ext uri="{0D108BD9-81ED-4DB2-BD59-A6C34878D82A}">
                    <a16:rowId xmlns:a16="http://schemas.microsoft.com/office/drawing/2014/main" val="2336294757"/>
                  </a:ext>
                </a:extLst>
              </a:tr>
            </a:tbl>
          </a:graphicData>
        </a:graphic>
      </p:graphicFrame>
      <p:graphicFrame>
        <p:nvGraphicFramePr>
          <p:cNvPr id="17" name="表 16">
            <a:extLst>
              <a:ext uri="{FF2B5EF4-FFF2-40B4-BE49-F238E27FC236}">
                <a16:creationId xmlns:a16="http://schemas.microsoft.com/office/drawing/2014/main" id="{58FA4576-FDF5-4F09-8302-4A65F5E8154A}"/>
              </a:ext>
            </a:extLst>
          </p:cNvPr>
          <p:cNvGraphicFramePr>
            <a:graphicFrameLocks noGrp="1"/>
          </p:cNvGraphicFramePr>
          <p:nvPr>
            <p:extLst>
              <p:ext uri="{D42A27DB-BD31-4B8C-83A1-F6EECF244321}">
                <p14:modId xmlns:p14="http://schemas.microsoft.com/office/powerpoint/2010/main" val="406838382"/>
              </p:ext>
            </p:extLst>
          </p:nvPr>
        </p:nvGraphicFramePr>
        <p:xfrm>
          <a:off x="3559070" y="7545288"/>
          <a:ext cx="3262944" cy="426720"/>
        </p:xfrm>
        <a:graphic>
          <a:graphicData uri="http://schemas.openxmlformats.org/drawingml/2006/table">
            <a:tbl>
              <a:tblPr firstRow="1" bandRow="1">
                <a:tableStyleId>{5C22544A-7EE6-4342-B048-85BDC9FD1C3A}</a:tableStyleId>
              </a:tblPr>
              <a:tblGrid>
                <a:gridCol w="346707">
                  <a:extLst>
                    <a:ext uri="{9D8B030D-6E8A-4147-A177-3AD203B41FA5}">
                      <a16:colId xmlns:a16="http://schemas.microsoft.com/office/drawing/2014/main" val="2404885281"/>
                    </a:ext>
                  </a:extLst>
                </a:gridCol>
                <a:gridCol w="2916237">
                  <a:extLst>
                    <a:ext uri="{9D8B030D-6E8A-4147-A177-3AD203B41FA5}">
                      <a16:colId xmlns:a16="http://schemas.microsoft.com/office/drawing/2014/main" val="2596342120"/>
                    </a:ext>
                  </a:extLst>
                </a:gridCol>
              </a:tblGrid>
              <a:tr h="406458">
                <a:tc>
                  <a:txBody>
                    <a:bodyPr/>
                    <a:lstStyle/>
                    <a:p>
                      <a:pPr algn="ctr"/>
                      <a:r>
                        <a:rPr kumimoji="1" lang="en-US" altLang="ja-JP" sz="1400" dirty="0">
                          <a:solidFill>
                            <a:schemeClr val="tx1"/>
                          </a:solidFill>
                          <a:latin typeface="ＭＳ Ｐゴシック" panose="020B0600070205080204" pitchFamily="50" charset="-128"/>
                          <a:ea typeface="ＭＳ Ｐゴシック" panose="020B0600070205080204" pitchFamily="50" charset="-128"/>
                        </a:rPr>
                        <a:t>2</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rgbClr val="00857D"/>
                      </a:solidFill>
                      <a:prstDash val="solid"/>
                      <a:round/>
                      <a:headEnd type="none" w="med" len="med"/>
                      <a:tailEnd type="none" w="med" len="med"/>
                    </a:lnL>
                    <a:lnR w="12700" cap="flat" cmpd="sng" algn="ctr">
                      <a:solidFill>
                        <a:srgbClr val="00857D"/>
                      </a:solidFill>
                      <a:prstDash val="solid"/>
                      <a:round/>
                      <a:headEnd type="none" w="med" len="med"/>
                      <a:tailEnd type="none" w="med" len="med"/>
                    </a:lnR>
                    <a:lnT w="12700" cap="flat" cmpd="sng" algn="ctr">
                      <a:solidFill>
                        <a:srgbClr val="00857D"/>
                      </a:solidFill>
                      <a:prstDash val="solid"/>
                      <a:round/>
                      <a:headEnd type="none" w="med" len="med"/>
                      <a:tailEnd type="none" w="med" len="med"/>
                    </a:lnT>
                    <a:lnB w="12700" cap="flat" cmpd="sng" algn="ctr">
                      <a:solidFill>
                        <a:srgbClr val="00857D"/>
                      </a:solidFill>
                      <a:prstDash val="solid"/>
                      <a:round/>
                      <a:headEnd type="none" w="med" len="med"/>
                      <a:tailEnd type="none" w="med" len="med"/>
                    </a:lnB>
                    <a:solidFill>
                      <a:srgbClr val="00857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ご登録のメールアドレスとお名前を入力後「</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WEB</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セミナーに参加」をクリック</a:t>
                      </a:r>
                      <a:endPar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endParaRPr>
                    </a:p>
                  </a:txBody>
                  <a:tcPr anchor="ctr">
                    <a:lnL w="12700" cap="flat" cmpd="sng" algn="ctr">
                      <a:solidFill>
                        <a:srgbClr val="00857D"/>
                      </a:solidFill>
                      <a:prstDash val="solid"/>
                      <a:round/>
                      <a:headEnd type="none" w="med" len="med"/>
                      <a:tailEnd type="none" w="med" len="med"/>
                    </a:lnL>
                    <a:lnR w="12700" cap="flat" cmpd="sng" algn="ctr">
                      <a:solidFill>
                        <a:srgbClr val="00857D"/>
                      </a:solidFill>
                      <a:prstDash val="solid"/>
                      <a:round/>
                      <a:headEnd type="none" w="med" len="med"/>
                      <a:tailEnd type="none" w="med" len="med"/>
                    </a:lnR>
                    <a:lnT w="12700" cap="flat" cmpd="sng" algn="ctr">
                      <a:solidFill>
                        <a:srgbClr val="00857D"/>
                      </a:solidFill>
                      <a:prstDash val="solid"/>
                      <a:round/>
                      <a:headEnd type="none" w="med" len="med"/>
                      <a:tailEnd type="none" w="med" len="med"/>
                    </a:lnT>
                    <a:lnB w="12700" cap="flat" cmpd="sng" algn="ctr">
                      <a:solidFill>
                        <a:srgbClr val="00857D"/>
                      </a:solidFill>
                      <a:prstDash val="solid"/>
                      <a:round/>
                      <a:headEnd type="none" w="med" len="med"/>
                      <a:tailEnd type="none" w="med" len="med"/>
                    </a:lnB>
                    <a:solidFill>
                      <a:schemeClr val="bg1"/>
                    </a:solidFill>
                  </a:tcPr>
                </a:tc>
                <a:extLst>
                  <a:ext uri="{0D108BD9-81ED-4DB2-BD59-A6C34878D82A}">
                    <a16:rowId xmlns:a16="http://schemas.microsoft.com/office/drawing/2014/main" val="2336294757"/>
                  </a:ext>
                </a:extLst>
              </a:tr>
            </a:tbl>
          </a:graphicData>
        </a:graphic>
      </p:graphicFrame>
      <p:graphicFrame>
        <p:nvGraphicFramePr>
          <p:cNvPr id="19" name="表 18">
            <a:extLst>
              <a:ext uri="{FF2B5EF4-FFF2-40B4-BE49-F238E27FC236}">
                <a16:creationId xmlns:a16="http://schemas.microsoft.com/office/drawing/2014/main" id="{A5FC86BC-FD2B-4E6B-9727-3268A1BC76C2}"/>
              </a:ext>
            </a:extLst>
          </p:cNvPr>
          <p:cNvGraphicFramePr>
            <a:graphicFrameLocks noGrp="1"/>
          </p:cNvGraphicFramePr>
          <p:nvPr>
            <p:extLst>
              <p:ext uri="{D42A27DB-BD31-4B8C-83A1-F6EECF244321}">
                <p14:modId xmlns:p14="http://schemas.microsoft.com/office/powerpoint/2010/main" val="4106705173"/>
              </p:ext>
            </p:extLst>
          </p:nvPr>
        </p:nvGraphicFramePr>
        <p:xfrm>
          <a:off x="102764" y="9057456"/>
          <a:ext cx="3262944" cy="426720"/>
        </p:xfrm>
        <a:graphic>
          <a:graphicData uri="http://schemas.openxmlformats.org/drawingml/2006/table">
            <a:tbl>
              <a:tblPr firstRow="1" bandRow="1">
                <a:tableStyleId>{5C22544A-7EE6-4342-B048-85BDC9FD1C3A}</a:tableStyleId>
              </a:tblPr>
              <a:tblGrid>
                <a:gridCol w="346707">
                  <a:extLst>
                    <a:ext uri="{9D8B030D-6E8A-4147-A177-3AD203B41FA5}">
                      <a16:colId xmlns:a16="http://schemas.microsoft.com/office/drawing/2014/main" val="2404885281"/>
                    </a:ext>
                  </a:extLst>
                </a:gridCol>
                <a:gridCol w="2916237">
                  <a:extLst>
                    <a:ext uri="{9D8B030D-6E8A-4147-A177-3AD203B41FA5}">
                      <a16:colId xmlns:a16="http://schemas.microsoft.com/office/drawing/2014/main" val="2596342120"/>
                    </a:ext>
                  </a:extLst>
                </a:gridCol>
              </a:tblGrid>
              <a:tr h="406458">
                <a:tc>
                  <a:txBody>
                    <a:bodyPr/>
                    <a:lstStyle/>
                    <a:p>
                      <a:pPr algn="ctr"/>
                      <a:r>
                        <a:rPr kumimoji="1" lang="en-US" altLang="ja-JP" sz="1400" dirty="0">
                          <a:solidFill>
                            <a:schemeClr val="tx1"/>
                          </a:solidFill>
                          <a:latin typeface="ＭＳ Ｐゴシック" panose="020B0600070205080204" pitchFamily="50" charset="-128"/>
                          <a:ea typeface="ＭＳ Ｐゴシック" panose="020B0600070205080204" pitchFamily="50" charset="-128"/>
                        </a:rPr>
                        <a:t>3</a:t>
                      </a:r>
                      <a:endParaRPr kumimoji="1" lang="ja-JP" altLang="en-US" sz="1400" dirty="0">
                        <a:solidFill>
                          <a:schemeClr val="tx1"/>
                        </a:solidFill>
                        <a:latin typeface="ＭＳ Ｐゴシック" panose="020B0600070205080204" pitchFamily="50" charset="-128"/>
                        <a:ea typeface="ＭＳ Ｐゴシック" panose="020B0600070205080204" pitchFamily="50" charset="-128"/>
                      </a:endParaRPr>
                    </a:p>
                  </a:txBody>
                  <a:tcPr anchor="ctr">
                    <a:lnL w="12700" cap="flat" cmpd="sng" algn="ctr">
                      <a:solidFill>
                        <a:srgbClr val="00857D"/>
                      </a:solidFill>
                      <a:prstDash val="solid"/>
                      <a:round/>
                      <a:headEnd type="none" w="med" len="med"/>
                      <a:tailEnd type="none" w="med" len="med"/>
                    </a:lnL>
                    <a:lnR w="12700" cap="flat" cmpd="sng" algn="ctr">
                      <a:solidFill>
                        <a:srgbClr val="00857D"/>
                      </a:solidFill>
                      <a:prstDash val="solid"/>
                      <a:round/>
                      <a:headEnd type="none" w="med" len="med"/>
                      <a:tailEnd type="none" w="med" len="med"/>
                    </a:lnR>
                    <a:lnT w="12700" cap="flat" cmpd="sng" algn="ctr">
                      <a:solidFill>
                        <a:srgbClr val="00857D"/>
                      </a:solidFill>
                      <a:prstDash val="solid"/>
                      <a:round/>
                      <a:headEnd type="none" w="med" len="med"/>
                      <a:tailEnd type="none" w="med" len="med"/>
                    </a:lnT>
                    <a:lnB w="12700" cap="flat" cmpd="sng" algn="ctr">
                      <a:solidFill>
                        <a:srgbClr val="00857D"/>
                      </a:solidFill>
                      <a:prstDash val="solid"/>
                      <a:round/>
                      <a:headEnd type="none" w="med" len="med"/>
                      <a:tailEnd type="none" w="med" len="med"/>
                    </a:lnB>
                    <a:solidFill>
                      <a:srgbClr val="00857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セミナーの</a:t>
                      </a:r>
                      <a:r>
                        <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ID</a:t>
                      </a:r>
                      <a:r>
                        <a:rPr kumimoji="1" lang="ja-JP" altLang="en-US"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rPr>
                        <a:t>とパスコードの入力を求められた場合は、下記ご入力下さい。</a:t>
                      </a:r>
                      <a:endParaRPr kumimoji="1" lang="en-US" altLang="ja-JP" sz="1100" b="0"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endParaRPr>
                    </a:p>
                  </a:txBody>
                  <a:tcPr anchor="ctr">
                    <a:lnL w="12700" cap="flat" cmpd="sng" algn="ctr">
                      <a:solidFill>
                        <a:srgbClr val="00857D"/>
                      </a:solidFill>
                      <a:prstDash val="solid"/>
                      <a:round/>
                      <a:headEnd type="none" w="med" len="med"/>
                      <a:tailEnd type="none" w="med" len="med"/>
                    </a:lnL>
                    <a:lnR w="12700" cap="flat" cmpd="sng" algn="ctr">
                      <a:solidFill>
                        <a:srgbClr val="00857D"/>
                      </a:solidFill>
                      <a:prstDash val="solid"/>
                      <a:round/>
                      <a:headEnd type="none" w="med" len="med"/>
                      <a:tailEnd type="none" w="med" len="med"/>
                    </a:lnR>
                    <a:lnT w="12700" cap="flat" cmpd="sng" algn="ctr">
                      <a:solidFill>
                        <a:srgbClr val="00857D"/>
                      </a:solidFill>
                      <a:prstDash val="solid"/>
                      <a:round/>
                      <a:headEnd type="none" w="med" len="med"/>
                      <a:tailEnd type="none" w="med" len="med"/>
                    </a:lnT>
                    <a:lnB w="12700" cap="flat" cmpd="sng" algn="ctr">
                      <a:solidFill>
                        <a:srgbClr val="00857D"/>
                      </a:solidFill>
                      <a:prstDash val="solid"/>
                      <a:round/>
                      <a:headEnd type="none" w="med" len="med"/>
                      <a:tailEnd type="none" w="med" len="med"/>
                    </a:lnB>
                    <a:solidFill>
                      <a:schemeClr val="bg1"/>
                    </a:solidFill>
                  </a:tcPr>
                </a:tc>
                <a:extLst>
                  <a:ext uri="{0D108BD9-81ED-4DB2-BD59-A6C34878D82A}">
                    <a16:rowId xmlns:a16="http://schemas.microsoft.com/office/drawing/2014/main" val="2336294757"/>
                  </a:ext>
                </a:extLst>
              </a:tr>
            </a:tbl>
          </a:graphicData>
        </a:graphic>
      </p:graphicFrame>
      <p:sp>
        <p:nvSpPr>
          <p:cNvPr id="21" name="四角形: 角を丸くする 20">
            <a:extLst>
              <a:ext uri="{FF2B5EF4-FFF2-40B4-BE49-F238E27FC236}">
                <a16:creationId xmlns:a16="http://schemas.microsoft.com/office/drawing/2014/main" id="{34888BEB-E923-42BB-98B2-64679E15AFFC}"/>
              </a:ext>
            </a:extLst>
          </p:cNvPr>
          <p:cNvSpPr/>
          <p:nvPr/>
        </p:nvSpPr>
        <p:spPr>
          <a:xfrm>
            <a:off x="246783" y="1083252"/>
            <a:ext cx="3038203" cy="341356"/>
          </a:xfrm>
          <a:prstGeom prst="roundRect">
            <a:avLst/>
          </a:prstGeom>
          <a:noFill/>
          <a:ln w="28575">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chemeClr val="bg1"/>
                </a:solidFill>
                <a:latin typeface="ＭＳ Ｐゴシック" panose="020B0600070205080204" pitchFamily="50" charset="-128"/>
                <a:ea typeface="ＭＳ Ｐゴシック" panose="020B0600070205080204" pitchFamily="50" charset="-128"/>
              </a:rPr>
              <a:t>ZOOM</a:t>
            </a:r>
            <a:r>
              <a:rPr kumimoji="1" lang="ja-JP" altLang="en-US" sz="1600" dirty="0">
                <a:solidFill>
                  <a:schemeClr val="bg1"/>
                </a:solidFill>
                <a:latin typeface="ＭＳ Ｐゴシック" panose="020B0600070205080204" pitchFamily="50" charset="-128"/>
                <a:ea typeface="ＭＳ Ｐゴシック" panose="020B0600070205080204" pitchFamily="50" charset="-128"/>
              </a:rPr>
              <a:t>アプリのダウンロード</a:t>
            </a:r>
            <a:r>
              <a:rPr kumimoji="1" lang="ja-JP" altLang="en-US" sz="1600" dirty="0">
                <a:solidFill>
                  <a:schemeClr val="tx1"/>
                </a:solidFill>
                <a:latin typeface="ＭＳ Ｐゴシック" panose="020B0600070205080204" pitchFamily="50" charset="-128"/>
                <a:ea typeface="ＭＳ Ｐゴシック" panose="020B0600070205080204" pitchFamily="50" charset="-128"/>
              </a:rPr>
              <a:t>方法</a:t>
            </a:r>
          </a:p>
        </p:txBody>
      </p:sp>
      <p:sp>
        <p:nvSpPr>
          <p:cNvPr id="22" name="テキスト ボックス 21">
            <a:extLst>
              <a:ext uri="{FF2B5EF4-FFF2-40B4-BE49-F238E27FC236}">
                <a16:creationId xmlns:a16="http://schemas.microsoft.com/office/drawing/2014/main" id="{67779F52-93A8-4C43-8F59-C6735254758D}"/>
              </a:ext>
            </a:extLst>
          </p:cNvPr>
          <p:cNvSpPr txBox="1"/>
          <p:nvPr/>
        </p:nvSpPr>
        <p:spPr>
          <a:xfrm>
            <a:off x="3311626" y="1084022"/>
            <a:ext cx="3463833" cy="430887"/>
          </a:xfrm>
          <a:prstGeom prst="rect">
            <a:avLst/>
          </a:prstGeom>
          <a:noFill/>
        </p:spPr>
        <p:txBody>
          <a:bodyPr wrap="square" rtlCol="0">
            <a:spAutoFit/>
          </a:bodyPr>
          <a:lstStyle/>
          <a:p>
            <a:r>
              <a:rPr lang="en-US" altLang="ja-JP" sz="1100" dirty="0">
                <a:solidFill>
                  <a:schemeClr val="bg1"/>
                </a:solidFill>
                <a:latin typeface="ＭＳ Ｐゴシック" panose="020B0600070205080204" pitchFamily="50" charset="-128"/>
                <a:ea typeface="ＭＳ Ｐゴシック" panose="020B0600070205080204" pitchFamily="50" charset="-128"/>
              </a:rPr>
              <a:t>※</a:t>
            </a:r>
            <a:r>
              <a:rPr lang="ja-JP" altLang="en-US" sz="1100" dirty="0">
                <a:solidFill>
                  <a:schemeClr val="bg1"/>
                </a:solidFill>
                <a:latin typeface="ＭＳ Ｐゴシック" panose="020B0600070205080204" pitchFamily="50" charset="-128"/>
                <a:ea typeface="ＭＳ Ｐゴシック" panose="020B0600070205080204" pitchFamily="50" charset="-128"/>
              </a:rPr>
              <a:t>本セミナーは</a:t>
            </a:r>
            <a:r>
              <a:rPr lang="en-US" altLang="ja-JP" sz="1100" dirty="0">
                <a:solidFill>
                  <a:schemeClr val="bg1"/>
                </a:solidFill>
                <a:latin typeface="ＭＳ Ｐゴシック" panose="020B0600070205080204" pitchFamily="50" charset="-128"/>
                <a:ea typeface="ＭＳ Ｐゴシック" panose="020B0600070205080204" pitchFamily="50" charset="-128"/>
              </a:rPr>
              <a:t>ZOOM</a:t>
            </a:r>
            <a:r>
              <a:rPr lang="ja-JP" altLang="en-US" sz="1100" dirty="0">
                <a:solidFill>
                  <a:schemeClr val="bg1"/>
                </a:solidFill>
                <a:latin typeface="ＭＳ Ｐゴシック" panose="020B0600070205080204" pitchFamily="50" charset="-128"/>
                <a:ea typeface="ＭＳ Ｐゴシック" panose="020B0600070205080204" pitchFamily="50" charset="-128"/>
              </a:rPr>
              <a:t>を使用して開催します</a:t>
            </a:r>
            <a:endParaRPr lang="en-US" altLang="ja-JP" sz="1100" dirty="0">
              <a:solidFill>
                <a:schemeClr val="bg1"/>
              </a:solidFill>
              <a:latin typeface="ＭＳ Ｐゴシック" panose="020B0600070205080204" pitchFamily="50" charset="-128"/>
              <a:ea typeface="ＭＳ Ｐゴシック" panose="020B0600070205080204" pitchFamily="50" charset="-128"/>
            </a:endParaRPr>
          </a:p>
          <a:p>
            <a:r>
              <a:rPr kumimoji="1" lang="ja-JP" altLang="en-US" sz="1100" dirty="0">
                <a:solidFill>
                  <a:schemeClr val="bg1"/>
                </a:solidFill>
                <a:latin typeface="ＭＳ Ｐゴシック" panose="020B0600070205080204" pitchFamily="50" charset="-128"/>
                <a:ea typeface="ＭＳ Ｐゴシック" panose="020B0600070205080204" pitchFamily="50" charset="-128"/>
              </a:rPr>
              <a:t>　　登録前に</a:t>
            </a:r>
            <a:r>
              <a:rPr kumimoji="1" lang="en-US" altLang="ja-JP" sz="1100" dirty="0">
                <a:solidFill>
                  <a:schemeClr val="bg1"/>
                </a:solidFill>
                <a:latin typeface="ＭＳ Ｐゴシック" panose="020B0600070205080204" pitchFamily="50" charset="-128"/>
                <a:ea typeface="ＭＳ Ｐゴシック" panose="020B0600070205080204" pitchFamily="50" charset="-128"/>
              </a:rPr>
              <a:t>ZOOM</a:t>
            </a:r>
            <a:r>
              <a:rPr lang="ja-JP" altLang="en-US" sz="1100" dirty="0">
                <a:solidFill>
                  <a:schemeClr val="bg1"/>
                </a:solidFill>
                <a:latin typeface="ＭＳ Ｐゴシック" panose="020B0600070205080204" pitchFamily="50" charset="-128"/>
                <a:ea typeface="ＭＳ Ｐゴシック" panose="020B0600070205080204" pitchFamily="50" charset="-128"/>
              </a:rPr>
              <a:t>アプリのダウンロードをお願いします</a:t>
            </a:r>
            <a:endParaRPr kumimoji="1" lang="ja-JP" altLang="en-US" sz="1100" dirty="0">
              <a:solidFill>
                <a:schemeClr val="bg1"/>
              </a:solidFill>
              <a:latin typeface="ＭＳ Ｐゴシック" panose="020B0600070205080204" pitchFamily="50" charset="-128"/>
              <a:ea typeface="ＭＳ Ｐゴシック" panose="020B0600070205080204" pitchFamily="50" charset="-128"/>
            </a:endParaRPr>
          </a:p>
        </p:txBody>
      </p:sp>
      <p:pic>
        <p:nvPicPr>
          <p:cNvPr id="23" name="図 22" descr="グラフィカル ユーザー インターフェイス, アプリケーション&#10;&#10;自動的に生成された説明">
            <a:extLst>
              <a:ext uri="{FF2B5EF4-FFF2-40B4-BE49-F238E27FC236}">
                <a16:creationId xmlns:a16="http://schemas.microsoft.com/office/drawing/2014/main" id="{F1B7D6E5-B012-4F60-842A-DE4BBDD86C5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445" b="38185"/>
          <a:stretch/>
        </p:blipFill>
        <p:spPr>
          <a:xfrm>
            <a:off x="188640" y="2263375"/>
            <a:ext cx="1428750" cy="1254625"/>
          </a:xfrm>
          <a:prstGeom prst="rect">
            <a:avLst/>
          </a:prstGeom>
        </p:spPr>
      </p:pic>
      <p:pic>
        <p:nvPicPr>
          <p:cNvPr id="24" name="図 23"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F707C65E-96C2-4D9E-AFB4-2E61086A45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970" b="36139"/>
          <a:stretch/>
        </p:blipFill>
        <p:spPr>
          <a:xfrm>
            <a:off x="2331486" y="2343920"/>
            <a:ext cx="1371600" cy="1240928"/>
          </a:xfrm>
          <a:prstGeom prst="rect">
            <a:avLst/>
          </a:prstGeom>
        </p:spPr>
      </p:pic>
      <p:sp>
        <p:nvSpPr>
          <p:cNvPr id="25" name="テキスト ボックス 24">
            <a:extLst>
              <a:ext uri="{FF2B5EF4-FFF2-40B4-BE49-F238E27FC236}">
                <a16:creationId xmlns:a16="http://schemas.microsoft.com/office/drawing/2014/main" id="{03748754-49BA-4231-AF23-4498A5FC4912}"/>
              </a:ext>
            </a:extLst>
          </p:cNvPr>
          <p:cNvSpPr txBox="1"/>
          <p:nvPr/>
        </p:nvSpPr>
        <p:spPr>
          <a:xfrm>
            <a:off x="115596" y="1509390"/>
            <a:ext cx="1945252" cy="923330"/>
          </a:xfrm>
          <a:prstGeom prst="rect">
            <a:avLst/>
          </a:prstGeom>
          <a:noFill/>
        </p:spPr>
        <p:txBody>
          <a:bodyPr wrap="square" rtlCol="0">
            <a:spAutoFit/>
          </a:bodyPr>
          <a:lstStyle/>
          <a:p>
            <a:pPr defTabSz="914400">
              <a:defRPr/>
            </a:pPr>
            <a:r>
              <a:rPr kumimoji="1" lang="en-US" altLang="ja-JP" sz="900" u="sng" dirty="0">
                <a:solidFill>
                  <a:prstClr val="black"/>
                </a:solidFill>
                <a:latin typeface="ＭＳ Ｐゴシック" panose="020B0600070205080204" pitchFamily="50" charset="-128"/>
                <a:ea typeface="ＭＳ Ｐゴシック" panose="020B0600070205080204" pitchFamily="50" charset="-128"/>
              </a:rPr>
              <a:t>iPhone</a:t>
            </a:r>
            <a:r>
              <a:rPr kumimoji="1" lang="ja-JP" altLang="en-US" sz="900" u="sng" dirty="0">
                <a:solidFill>
                  <a:prstClr val="black"/>
                </a:solidFill>
                <a:latin typeface="ＭＳ Ｐゴシック" panose="020B0600070205080204" pitchFamily="50" charset="-128"/>
                <a:ea typeface="ＭＳ Ｐゴシック" panose="020B0600070205080204" pitchFamily="50" charset="-128"/>
              </a:rPr>
              <a:t>の場合</a:t>
            </a:r>
            <a:endParaRPr kumimoji="1" lang="en-US" altLang="ja-JP" sz="900" u="sng" dirty="0">
              <a:solidFill>
                <a:prstClr val="black"/>
              </a:solidFill>
              <a:latin typeface="ＭＳ Ｐゴシック" panose="020B0600070205080204" pitchFamily="50" charset="-128"/>
              <a:ea typeface="ＭＳ Ｐゴシック" panose="020B0600070205080204" pitchFamily="50" charset="-128"/>
            </a:endParaRPr>
          </a:p>
          <a:p>
            <a:pPr defTabSz="914400">
              <a:defRPr/>
            </a:pPr>
            <a:endParaRPr kumimoji="1" lang="en-US" altLang="ja-JP" sz="900" u="sng" dirty="0">
              <a:solidFill>
                <a:prstClr val="black"/>
              </a:solidFill>
              <a:latin typeface="ＭＳ Ｐゴシック" panose="020B0600070205080204" pitchFamily="50" charset="-128"/>
              <a:ea typeface="ＭＳ Ｐゴシック" panose="020B0600070205080204" pitchFamily="50" charset="-128"/>
            </a:endParaRPr>
          </a:p>
          <a:p>
            <a:pPr defTabSz="914400">
              <a:defRPr/>
            </a:pPr>
            <a:r>
              <a:rPr kumimoji="1" lang="en-US" altLang="ja-JP" sz="900" dirty="0">
                <a:solidFill>
                  <a:prstClr val="black"/>
                </a:solidFill>
                <a:latin typeface="ＭＳ Ｐゴシック" panose="020B0600070205080204" pitchFamily="50" charset="-128"/>
                <a:ea typeface="ＭＳ Ｐゴシック" panose="020B0600070205080204" pitchFamily="50" charset="-128"/>
              </a:rPr>
              <a:t>(1)</a:t>
            </a:r>
            <a:r>
              <a:rPr kumimoji="1" lang="ja-JP" altLang="en-US" sz="900" dirty="0">
                <a:solidFill>
                  <a:prstClr val="black"/>
                </a:solidFill>
                <a:latin typeface="ＭＳ Ｐゴシック" panose="020B0600070205080204" pitchFamily="50" charset="-128"/>
                <a:ea typeface="ＭＳ Ｐゴシック" panose="020B0600070205080204" pitchFamily="50" charset="-128"/>
              </a:rPr>
              <a:t>　　　　</a:t>
            </a:r>
            <a:r>
              <a:rPr kumimoji="1" lang="en-US" altLang="ja-JP" sz="900" dirty="0">
                <a:solidFill>
                  <a:prstClr val="black"/>
                </a:solidFill>
                <a:latin typeface="ＭＳ Ｐゴシック" panose="020B0600070205080204" pitchFamily="50" charset="-128"/>
                <a:ea typeface="ＭＳ Ｐゴシック" panose="020B0600070205080204" pitchFamily="50" charset="-128"/>
              </a:rPr>
              <a:t>App Store</a:t>
            </a:r>
            <a:r>
              <a:rPr kumimoji="1" lang="ja-JP" altLang="en-US" sz="900" dirty="0">
                <a:solidFill>
                  <a:prstClr val="black"/>
                </a:solidFill>
                <a:latin typeface="ＭＳ Ｐゴシック" panose="020B0600070205080204" pitchFamily="50" charset="-128"/>
                <a:ea typeface="ＭＳ Ｐゴシック" panose="020B0600070205080204" pitchFamily="50" charset="-128"/>
              </a:rPr>
              <a:t>を開く</a:t>
            </a:r>
            <a:endParaRPr kumimoji="1" lang="en-US" altLang="ja-JP" sz="900" dirty="0">
              <a:solidFill>
                <a:prstClr val="black"/>
              </a:solidFill>
              <a:latin typeface="ＭＳ Ｐゴシック" panose="020B0600070205080204" pitchFamily="50" charset="-128"/>
              <a:ea typeface="ＭＳ Ｐゴシック" panose="020B0600070205080204" pitchFamily="50" charset="-128"/>
            </a:endParaRPr>
          </a:p>
          <a:p>
            <a:pPr defTabSz="914400">
              <a:defRPr/>
            </a:pPr>
            <a:r>
              <a:rPr kumimoji="1" lang="en-US" altLang="ja-JP" sz="900" dirty="0">
                <a:solidFill>
                  <a:prstClr val="black"/>
                </a:solidFill>
                <a:latin typeface="ＭＳ Ｐゴシック" panose="020B0600070205080204" pitchFamily="50" charset="-128"/>
                <a:ea typeface="ＭＳ Ｐゴシック" panose="020B0600070205080204" pitchFamily="50" charset="-128"/>
              </a:rPr>
              <a:t>(2)</a:t>
            </a:r>
            <a:r>
              <a:rPr kumimoji="1" lang="ja-JP" altLang="en-US" sz="900" dirty="0">
                <a:solidFill>
                  <a:prstClr val="black"/>
                </a:solidFill>
                <a:latin typeface="ＭＳ Ｐゴシック" panose="020B0600070205080204" pitchFamily="50" charset="-128"/>
                <a:ea typeface="ＭＳ Ｐゴシック" panose="020B0600070205080204" pitchFamily="50" charset="-128"/>
              </a:rPr>
              <a:t>検索に「</a:t>
            </a:r>
            <a:r>
              <a:rPr kumimoji="1" lang="en-US" altLang="ja-JP" sz="900" dirty="0">
                <a:solidFill>
                  <a:prstClr val="black"/>
                </a:solidFill>
                <a:latin typeface="ＭＳ Ｐゴシック" panose="020B0600070205080204" pitchFamily="50" charset="-128"/>
                <a:ea typeface="ＭＳ Ｐゴシック" panose="020B0600070205080204" pitchFamily="50" charset="-128"/>
              </a:rPr>
              <a:t>ZOOM</a:t>
            </a:r>
            <a:r>
              <a:rPr kumimoji="1" lang="ja-JP" altLang="en-US" sz="900" dirty="0">
                <a:solidFill>
                  <a:prstClr val="black"/>
                </a:solidFill>
                <a:latin typeface="ＭＳ Ｐゴシック" panose="020B0600070205080204" pitchFamily="50" charset="-128"/>
                <a:ea typeface="ＭＳ Ｐゴシック" panose="020B0600070205080204" pitchFamily="50" charset="-128"/>
              </a:rPr>
              <a:t>」と入力</a:t>
            </a:r>
            <a:endParaRPr kumimoji="1" lang="en-US" altLang="ja-JP" sz="900" dirty="0">
              <a:solidFill>
                <a:prstClr val="black"/>
              </a:solidFill>
              <a:latin typeface="ＭＳ Ｐゴシック" panose="020B0600070205080204" pitchFamily="50" charset="-128"/>
              <a:ea typeface="ＭＳ Ｐゴシック" panose="020B0600070205080204" pitchFamily="50" charset="-128"/>
            </a:endParaRPr>
          </a:p>
          <a:p>
            <a:pPr defTabSz="914400">
              <a:defRPr/>
            </a:pPr>
            <a:r>
              <a:rPr kumimoji="1" lang="en-US" altLang="ja-JP" sz="900" dirty="0">
                <a:solidFill>
                  <a:prstClr val="black"/>
                </a:solidFill>
                <a:latin typeface="ＭＳ Ｐゴシック" panose="020B0600070205080204" pitchFamily="50" charset="-128"/>
                <a:ea typeface="ＭＳ Ｐゴシック" panose="020B0600070205080204" pitchFamily="50" charset="-128"/>
              </a:rPr>
              <a:t>(3)</a:t>
            </a:r>
            <a:r>
              <a:rPr kumimoji="1" lang="ja-JP" altLang="en-US" sz="900" dirty="0">
                <a:solidFill>
                  <a:prstClr val="black"/>
                </a:solidFill>
                <a:latin typeface="ＭＳ Ｐゴシック" panose="020B0600070205080204" pitchFamily="50" charset="-128"/>
                <a:ea typeface="ＭＳ Ｐゴシック" panose="020B0600070205080204" pitchFamily="50" charset="-128"/>
              </a:rPr>
              <a:t>「</a:t>
            </a:r>
            <a:r>
              <a:rPr kumimoji="1" lang="en-US" altLang="ja-JP" sz="900" dirty="0">
                <a:solidFill>
                  <a:prstClr val="black"/>
                </a:solidFill>
                <a:latin typeface="ＭＳ Ｐゴシック" panose="020B0600070205080204" pitchFamily="50" charset="-128"/>
                <a:ea typeface="ＭＳ Ｐゴシック" panose="020B0600070205080204" pitchFamily="50" charset="-128"/>
              </a:rPr>
              <a:t>ZOOM</a:t>
            </a:r>
            <a:r>
              <a:rPr kumimoji="1" lang="ja-JP" altLang="en-US" sz="900" dirty="0">
                <a:solidFill>
                  <a:prstClr val="black"/>
                </a:solidFill>
                <a:latin typeface="ＭＳ Ｐゴシック" panose="020B0600070205080204" pitchFamily="50" charset="-128"/>
                <a:ea typeface="ＭＳ Ｐゴシック" panose="020B0600070205080204" pitchFamily="50" charset="-128"/>
              </a:rPr>
              <a:t> </a:t>
            </a:r>
            <a:r>
              <a:rPr kumimoji="1" lang="en-US" altLang="ja-JP" sz="900" dirty="0">
                <a:solidFill>
                  <a:prstClr val="black"/>
                </a:solidFill>
                <a:latin typeface="ＭＳ Ｐゴシック" panose="020B0600070205080204" pitchFamily="50" charset="-128"/>
                <a:ea typeface="ＭＳ Ｐゴシック" panose="020B0600070205080204" pitchFamily="50" charset="-128"/>
              </a:rPr>
              <a:t>Cloud Meetings</a:t>
            </a:r>
            <a:r>
              <a:rPr kumimoji="1" lang="ja-JP" altLang="en-US" sz="900" dirty="0">
                <a:solidFill>
                  <a:prstClr val="black"/>
                </a:solidFill>
                <a:latin typeface="ＭＳ Ｐゴシック" panose="020B0600070205080204" pitchFamily="50" charset="-128"/>
                <a:ea typeface="ＭＳ Ｐゴシック" panose="020B0600070205080204" pitchFamily="50" charset="-128"/>
              </a:rPr>
              <a:t>」  アプリをダウンロード</a:t>
            </a:r>
            <a:endParaRPr kumimoji="1" lang="en-US" altLang="ja-JP" sz="900" dirty="0">
              <a:solidFill>
                <a:prstClr val="black"/>
              </a:solidFill>
              <a:latin typeface="ＭＳ Ｐゴシック" panose="020B0600070205080204" pitchFamily="50" charset="-128"/>
              <a:ea typeface="ＭＳ Ｐゴシック" panose="020B0600070205080204" pitchFamily="50" charset="-128"/>
            </a:endParaRPr>
          </a:p>
        </p:txBody>
      </p:sp>
      <p:pic>
        <p:nvPicPr>
          <p:cNvPr id="26" name="図 25" descr="グラフィカル ユーザー インターフェイス, アプリケーション&#10;&#10;自動的に生成された説明">
            <a:extLst>
              <a:ext uri="{FF2B5EF4-FFF2-40B4-BE49-F238E27FC236}">
                <a16:creationId xmlns:a16="http://schemas.microsoft.com/office/drawing/2014/main" id="{EAA5E9C0-3F0B-4B46-ADF9-7377BB4FACF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42" t="56244" r="73558" b="30600"/>
          <a:stretch/>
        </p:blipFill>
        <p:spPr>
          <a:xfrm>
            <a:off x="373589" y="1774790"/>
            <a:ext cx="216024" cy="225882"/>
          </a:xfrm>
          <a:prstGeom prst="rect">
            <a:avLst/>
          </a:prstGeom>
        </p:spPr>
      </p:pic>
      <p:pic>
        <p:nvPicPr>
          <p:cNvPr id="27" name="図 26">
            <a:extLst>
              <a:ext uri="{FF2B5EF4-FFF2-40B4-BE49-F238E27FC236}">
                <a16:creationId xmlns:a16="http://schemas.microsoft.com/office/drawing/2014/main" id="{192DF6DC-CA66-4C26-AAA3-9C11B29DBB66}"/>
              </a:ext>
            </a:extLst>
          </p:cNvPr>
          <p:cNvPicPr>
            <a:picLocks noChangeAspect="1"/>
          </p:cNvPicPr>
          <p:nvPr/>
        </p:nvPicPr>
        <p:blipFill rotWithShape="1">
          <a:blip r:embed="rId5"/>
          <a:srcRect l="4118" t="19575" r="60222" b="39403"/>
          <a:stretch/>
        </p:blipFill>
        <p:spPr>
          <a:xfrm>
            <a:off x="4754724" y="2412245"/>
            <a:ext cx="1924380" cy="1244613"/>
          </a:xfrm>
          <a:prstGeom prst="rect">
            <a:avLst/>
          </a:prstGeom>
        </p:spPr>
      </p:pic>
      <p:sp>
        <p:nvSpPr>
          <p:cNvPr id="28" name="四角形: 角を丸くする 27">
            <a:extLst>
              <a:ext uri="{FF2B5EF4-FFF2-40B4-BE49-F238E27FC236}">
                <a16:creationId xmlns:a16="http://schemas.microsoft.com/office/drawing/2014/main" id="{5B939B18-6FFC-4819-A768-45F6E8263C8C}"/>
              </a:ext>
            </a:extLst>
          </p:cNvPr>
          <p:cNvSpPr/>
          <p:nvPr/>
        </p:nvSpPr>
        <p:spPr>
          <a:xfrm>
            <a:off x="1356469" y="2407391"/>
            <a:ext cx="237711" cy="216023"/>
          </a:xfrm>
          <a:prstGeom prst="roundRect">
            <a:avLst/>
          </a:prstGeom>
          <a:noFill/>
          <a:ln w="19050">
            <a:solidFill>
              <a:srgbClr val="FA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ja-JP" altLang="en-US">
              <a:solidFill>
                <a:prstClr val="white"/>
              </a:solidFill>
              <a:latin typeface="ＭＳ Ｐゴシック" panose="020B0600070205080204" pitchFamily="50" charset="-128"/>
              <a:ea typeface="ＭＳ Ｐゴシック" panose="020B0600070205080204" pitchFamily="50" charset="-128"/>
            </a:endParaRPr>
          </a:p>
        </p:txBody>
      </p:sp>
      <p:sp>
        <p:nvSpPr>
          <p:cNvPr id="29" name="四角形: 角を丸くする 28">
            <a:extLst>
              <a:ext uri="{FF2B5EF4-FFF2-40B4-BE49-F238E27FC236}">
                <a16:creationId xmlns:a16="http://schemas.microsoft.com/office/drawing/2014/main" id="{AA217B8A-81BA-4405-8A9A-73D1F59C876A}"/>
              </a:ext>
            </a:extLst>
          </p:cNvPr>
          <p:cNvSpPr/>
          <p:nvPr/>
        </p:nvSpPr>
        <p:spPr>
          <a:xfrm>
            <a:off x="3090801" y="2407390"/>
            <a:ext cx="554225" cy="216023"/>
          </a:xfrm>
          <a:prstGeom prst="roundRect">
            <a:avLst/>
          </a:prstGeom>
          <a:noFill/>
          <a:ln w="19050">
            <a:solidFill>
              <a:srgbClr val="FA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ja-JP" altLang="en-US">
              <a:solidFill>
                <a:prstClr val="white"/>
              </a:solidFill>
              <a:latin typeface="ＭＳ Ｐゴシック" panose="020B0600070205080204" pitchFamily="50" charset="-128"/>
              <a:ea typeface="ＭＳ Ｐゴシック" panose="020B0600070205080204" pitchFamily="50" charset="-128"/>
            </a:endParaRPr>
          </a:p>
        </p:txBody>
      </p:sp>
      <p:sp>
        <p:nvSpPr>
          <p:cNvPr id="30" name="テキスト ボックス 29">
            <a:extLst>
              <a:ext uri="{FF2B5EF4-FFF2-40B4-BE49-F238E27FC236}">
                <a16:creationId xmlns:a16="http://schemas.microsoft.com/office/drawing/2014/main" id="{24DFB572-996E-45D0-87F1-2EAE784F521E}"/>
              </a:ext>
            </a:extLst>
          </p:cNvPr>
          <p:cNvSpPr txBox="1"/>
          <p:nvPr/>
        </p:nvSpPr>
        <p:spPr>
          <a:xfrm>
            <a:off x="2219462" y="1509390"/>
            <a:ext cx="1945252" cy="923330"/>
          </a:xfrm>
          <a:prstGeom prst="rect">
            <a:avLst/>
          </a:prstGeom>
          <a:noFill/>
        </p:spPr>
        <p:txBody>
          <a:bodyPr wrap="square" rtlCol="0">
            <a:spAutoFit/>
          </a:bodyPr>
          <a:lstStyle/>
          <a:p>
            <a:pPr defTabSz="914400">
              <a:defRPr/>
            </a:pPr>
            <a:r>
              <a:rPr kumimoji="1" lang="en-US" altLang="ja-JP" sz="900" u="sng" dirty="0">
                <a:solidFill>
                  <a:prstClr val="black"/>
                </a:solidFill>
                <a:latin typeface="ＭＳ Ｐゴシック" panose="020B0600070205080204" pitchFamily="50" charset="-128"/>
                <a:ea typeface="ＭＳ Ｐゴシック" panose="020B0600070205080204" pitchFamily="50" charset="-128"/>
              </a:rPr>
              <a:t>android</a:t>
            </a:r>
            <a:r>
              <a:rPr kumimoji="1" lang="ja-JP" altLang="en-US" sz="900" u="sng" dirty="0">
                <a:solidFill>
                  <a:prstClr val="black"/>
                </a:solidFill>
                <a:latin typeface="ＭＳ Ｐゴシック" panose="020B0600070205080204" pitchFamily="50" charset="-128"/>
                <a:ea typeface="ＭＳ Ｐゴシック" panose="020B0600070205080204" pitchFamily="50" charset="-128"/>
              </a:rPr>
              <a:t>の場合</a:t>
            </a:r>
            <a:endParaRPr kumimoji="1" lang="en-US" altLang="ja-JP" sz="900" u="sng" dirty="0">
              <a:solidFill>
                <a:prstClr val="black"/>
              </a:solidFill>
              <a:latin typeface="ＭＳ Ｐゴシック" panose="020B0600070205080204" pitchFamily="50" charset="-128"/>
              <a:ea typeface="ＭＳ Ｐゴシック" panose="020B0600070205080204" pitchFamily="50" charset="-128"/>
            </a:endParaRPr>
          </a:p>
          <a:p>
            <a:pPr defTabSz="914400">
              <a:defRPr/>
            </a:pPr>
            <a:endParaRPr kumimoji="1" lang="en-US" altLang="ja-JP" sz="900" u="sng" dirty="0">
              <a:solidFill>
                <a:prstClr val="black"/>
              </a:solidFill>
              <a:latin typeface="ＭＳ Ｐゴシック" panose="020B0600070205080204" pitchFamily="50" charset="-128"/>
              <a:ea typeface="ＭＳ Ｐゴシック" panose="020B0600070205080204" pitchFamily="50" charset="-128"/>
            </a:endParaRPr>
          </a:p>
          <a:p>
            <a:pPr defTabSz="914400">
              <a:defRPr/>
            </a:pPr>
            <a:r>
              <a:rPr kumimoji="1" lang="en-US" altLang="ja-JP" sz="900" dirty="0">
                <a:solidFill>
                  <a:prstClr val="black"/>
                </a:solidFill>
                <a:latin typeface="ＭＳ Ｐゴシック" panose="020B0600070205080204" pitchFamily="50" charset="-128"/>
                <a:ea typeface="ＭＳ Ｐゴシック" panose="020B0600070205080204" pitchFamily="50" charset="-128"/>
              </a:rPr>
              <a:t>(1)</a:t>
            </a:r>
            <a:r>
              <a:rPr kumimoji="1" lang="ja-JP" altLang="en-US" sz="900" dirty="0">
                <a:solidFill>
                  <a:prstClr val="black"/>
                </a:solidFill>
                <a:latin typeface="ＭＳ Ｐゴシック" panose="020B0600070205080204" pitchFamily="50" charset="-128"/>
                <a:ea typeface="ＭＳ Ｐゴシック" panose="020B0600070205080204" pitchFamily="50" charset="-128"/>
              </a:rPr>
              <a:t>　　　　</a:t>
            </a:r>
            <a:r>
              <a:rPr kumimoji="1" lang="en-US" altLang="ja-JP" sz="900" dirty="0">
                <a:solidFill>
                  <a:prstClr val="black"/>
                </a:solidFill>
                <a:latin typeface="ＭＳ Ｐゴシック" panose="020B0600070205080204" pitchFamily="50" charset="-128"/>
                <a:ea typeface="ＭＳ Ｐゴシック" panose="020B0600070205080204" pitchFamily="50" charset="-128"/>
              </a:rPr>
              <a:t>Play</a:t>
            </a:r>
            <a:r>
              <a:rPr kumimoji="1" lang="ja-JP" altLang="en-US" sz="900" dirty="0">
                <a:solidFill>
                  <a:prstClr val="black"/>
                </a:solidFill>
                <a:latin typeface="ＭＳ Ｐゴシック" panose="020B0600070205080204" pitchFamily="50" charset="-128"/>
                <a:ea typeface="ＭＳ Ｐゴシック" panose="020B0600070205080204" pitchFamily="50" charset="-128"/>
              </a:rPr>
              <a:t>ストアを開く</a:t>
            </a:r>
            <a:endParaRPr kumimoji="1" lang="en-US" altLang="ja-JP" sz="900" dirty="0">
              <a:solidFill>
                <a:prstClr val="black"/>
              </a:solidFill>
              <a:latin typeface="ＭＳ Ｐゴシック" panose="020B0600070205080204" pitchFamily="50" charset="-128"/>
              <a:ea typeface="ＭＳ Ｐゴシック" panose="020B0600070205080204" pitchFamily="50" charset="-128"/>
            </a:endParaRPr>
          </a:p>
          <a:p>
            <a:pPr defTabSz="914400">
              <a:defRPr/>
            </a:pPr>
            <a:r>
              <a:rPr kumimoji="1" lang="en-US" altLang="ja-JP" sz="900" dirty="0">
                <a:solidFill>
                  <a:prstClr val="black"/>
                </a:solidFill>
                <a:latin typeface="ＭＳ Ｐゴシック" panose="020B0600070205080204" pitchFamily="50" charset="-128"/>
                <a:ea typeface="ＭＳ Ｐゴシック" panose="020B0600070205080204" pitchFamily="50" charset="-128"/>
              </a:rPr>
              <a:t>(2)</a:t>
            </a:r>
            <a:r>
              <a:rPr kumimoji="1" lang="ja-JP" altLang="en-US" sz="900" dirty="0">
                <a:solidFill>
                  <a:prstClr val="black"/>
                </a:solidFill>
                <a:latin typeface="ＭＳ Ｐゴシック" panose="020B0600070205080204" pitchFamily="50" charset="-128"/>
                <a:ea typeface="ＭＳ Ｐゴシック" panose="020B0600070205080204" pitchFamily="50" charset="-128"/>
              </a:rPr>
              <a:t>検索に「</a:t>
            </a:r>
            <a:r>
              <a:rPr kumimoji="1" lang="en-US" altLang="ja-JP" sz="900" dirty="0">
                <a:solidFill>
                  <a:prstClr val="black"/>
                </a:solidFill>
                <a:latin typeface="ＭＳ Ｐゴシック" panose="020B0600070205080204" pitchFamily="50" charset="-128"/>
                <a:ea typeface="ＭＳ Ｐゴシック" panose="020B0600070205080204" pitchFamily="50" charset="-128"/>
              </a:rPr>
              <a:t>ZOOM</a:t>
            </a:r>
            <a:r>
              <a:rPr kumimoji="1" lang="ja-JP" altLang="en-US" sz="900" dirty="0">
                <a:solidFill>
                  <a:prstClr val="black"/>
                </a:solidFill>
                <a:latin typeface="ＭＳ Ｐゴシック" panose="020B0600070205080204" pitchFamily="50" charset="-128"/>
                <a:ea typeface="ＭＳ Ｐゴシック" panose="020B0600070205080204" pitchFamily="50" charset="-128"/>
              </a:rPr>
              <a:t>」と入力</a:t>
            </a:r>
            <a:endParaRPr kumimoji="1" lang="en-US" altLang="ja-JP" sz="900" dirty="0">
              <a:solidFill>
                <a:prstClr val="black"/>
              </a:solidFill>
              <a:latin typeface="ＭＳ Ｐゴシック" panose="020B0600070205080204" pitchFamily="50" charset="-128"/>
              <a:ea typeface="ＭＳ Ｐゴシック" panose="020B0600070205080204" pitchFamily="50" charset="-128"/>
            </a:endParaRPr>
          </a:p>
          <a:p>
            <a:pPr defTabSz="914400">
              <a:defRPr/>
            </a:pPr>
            <a:r>
              <a:rPr kumimoji="1" lang="en-US" altLang="ja-JP" sz="900" dirty="0">
                <a:solidFill>
                  <a:prstClr val="black"/>
                </a:solidFill>
                <a:latin typeface="ＭＳ Ｐゴシック" panose="020B0600070205080204" pitchFamily="50" charset="-128"/>
                <a:ea typeface="ＭＳ Ｐゴシック" panose="020B0600070205080204" pitchFamily="50" charset="-128"/>
              </a:rPr>
              <a:t>(3)</a:t>
            </a:r>
            <a:r>
              <a:rPr kumimoji="1" lang="ja-JP" altLang="en-US" sz="900" dirty="0">
                <a:solidFill>
                  <a:prstClr val="black"/>
                </a:solidFill>
                <a:latin typeface="ＭＳ Ｐゴシック" panose="020B0600070205080204" pitchFamily="50" charset="-128"/>
                <a:ea typeface="ＭＳ Ｐゴシック" panose="020B0600070205080204" pitchFamily="50" charset="-128"/>
              </a:rPr>
              <a:t>「</a:t>
            </a:r>
            <a:r>
              <a:rPr kumimoji="1" lang="en-US" altLang="ja-JP" sz="900" dirty="0">
                <a:solidFill>
                  <a:prstClr val="black"/>
                </a:solidFill>
                <a:latin typeface="ＭＳ Ｐゴシック" panose="020B0600070205080204" pitchFamily="50" charset="-128"/>
                <a:ea typeface="ＭＳ Ｐゴシック" panose="020B0600070205080204" pitchFamily="50" charset="-128"/>
              </a:rPr>
              <a:t>ZOOM</a:t>
            </a:r>
            <a:r>
              <a:rPr kumimoji="1" lang="ja-JP" altLang="en-US" sz="900" dirty="0">
                <a:solidFill>
                  <a:prstClr val="black"/>
                </a:solidFill>
                <a:latin typeface="ＭＳ Ｐゴシック" panose="020B0600070205080204" pitchFamily="50" charset="-128"/>
                <a:ea typeface="ＭＳ Ｐゴシック" panose="020B0600070205080204" pitchFamily="50" charset="-128"/>
              </a:rPr>
              <a:t> </a:t>
            </a:r>
            <a:r>
              <a:rPr kumimoji="1" lang="en-US" altLang="ja-JP" sz="900" dirty="0">
                <a:solidFill>
                  <a:prstClr val="black"/>
                </a:solidFill>
                <a:latin typeface="ＭＳ Ｐゴシック" panose="020B0600070205080204" pitchFamily="50" charset="-128"/>
                <a:ea typeface="ＭＳ Ｐゴシック" panose="020B0600070205080204" pitchFamily="50" charset="-128"/>
              </a:rPr>
              <a:t>Cloud Meetings</a:t>
            </a:r>
            <a:r>
              <a:rPr kumimoji="1" lang="ja-JP" altLang="en-US" sz="900" dirty="0">
                <a:solidFill>
                  <a:prstClr val="black"/>
                </a:solidFill>
                <a:latin typeface="ＭＳ Ｐゴシック" panose="020B0600070205080204" pitchFamily="50" charset="-128"/>
                <a:ea typeface="ＭＳ Ｐゴシック" panose="020B0600070205080204" pitchFamily="50" charset="-128"/>
              </a:rPr>
              <a:t>」  アプリをダウンロード</a:t>
            </a:r>
            <a:endParaRPr kumimoji="1" lang="en-US" altLang="ja-JP" sz="900" dirty="0">
              <a:solidFill>
                <a:prstClr val="black"/>
              </a:solidFill>
              <a:latin typeface="ＭＳ Ｐゴシック" panose="020B0600070205080204" pitchFamily="50" charset="-128"/>
              <a:ea typeface="ＭＳ Ｐゴシック" panose="020B0600070205080204" pitchFamily="50" charset="-128"/>
            </a:endParaRPr>
          </a:p>
        </p:txBody>
      </p:sp>
      <p:pic>
        <p:nvPicPr>
          <p:cNvPr id="31" name="図 30" descr="電子機器, コンピュータ, キーボード が含まれている画像&#10;&#10;自動的に生成された説明">
            <a:extLst>
              <a:ext uri="{FF2B5EF4-FFF2-40B4-BE49-F238E27FC236}">
                <a16:creationId xmlns:a16="http://schemas.microsoft.com/office/drawing/2014/main" id="{B0523BD7-ACA0-44FF-A4D7-07CBF2EB4AA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85" t="61209" r="74383" b="24756"/>
          <a:stretch/>
        </p:blipFill>
        <p:spPr>
          <a:xfrm>
            <a:off x="2492128" y="1761113"/>
            <a:ext cx="202893" cy="239561"/>
          </a:xfrm>
          <a:prstGeom prst="rect">
            <a:avLst/>
          </a:prstGeom>
        </p:spPr>
      </p:pic>
      <p:sp>
        <p:nvSpPr>
          <p:cNvPr id="32" name="テキスト ボックス 31">
            <a:extLst>
              <a:ext uri="{FF2B5EF4-FFF2-40B4-BE49-F238E27FC236}">
                <a16:creationId xmlns:a16="http://schemas.microsoft.com/office/drawing/2014/main" id="{94FC0817-24C3-40A1-B091-5255FD2AB04D}"/>
              </a:ext>
            </a:extLst>
          </p:cNvPr>
          <p:cNvSpPr txBox="1"/>
          <p:nvPr/>
        </p:nvSpPr>
        <p:spPr>
          <a:xfrm>
            <a:off x="4293096" y="1514909"/>
            <a:ext cx="2386008" cy="1061829"/>
          </a:xfrm>
          <a:prstGeom prst="rect">
            <a:avLst/>
          </a:prstGeom>
          <a:noFill/>
        </p:spPr>
        <p:txBody>
          <a:bodyPr wrap="square" rtlCol="0">
            <a:spAutoFit/>
          </a:bodyPr>
          <a:lstStyle/>
          <a:p>
            <a:pPr defTabSz="914400">
              <a:defRPr/>
            </a:pPr>
            <a:r>
              <a:rPr kumimoji="1" lang="en-US" altLang="ja-JP" sz="900" u="sng" dirty="0">
                <a:solidFill>
                  <a:prstClr val="black"/>
                </a:solidFill>
                <a:latin typeface="ＭＳ Ｐゴシック" panose="020B0600070205080204" pitchFamily="50" charset="-128"/>
                <a:ea typeface="ＭＳ Ｐゴシック" panose="020B0600070205080204" pitchFamily="50" charset="-128"/>
              </a:rPr>
              <a:t>PC</a:t>
            </a:r>
            <a:r>
              <a:rPr kumimoji="1" lang="ja-JP" altLang="en-US" sz="900" u="sng" dirty="0">
                <a:solidFill>
                  <a:prstClr val="black"/>
                </a:solidFill>
                <a:latin typeface="ＭＳ Ｐゴシック" panose="020B0600070205080204" pitchFamily="50" charset="-128"/>
                <a:ea typeface="ＭＳ Ｐゴシック" panose="020B0600070205080204" pitchFamily="50" charset="-128"/>
              </a:rPr>
              <a:t>の場合</a:t>
            </a:r>
            <a:endParaRPr kumimoji="1" lang="en-US" altLang="ja-JP" sz="900" u="sng" dirty="0">
              <a:solidFill>
                <a:prstClr val="black"/>
              </a:solidFill>
              <a:latin typeface="ＭＳ Ｐゴシック" panose="020B0600070205080204" pitchFamily="50" charset="-128"/>
              <a:ea typeface="ＭＳ Ｐゴシック" panose="020B0600070205080204" pitchFamily="50" charset="-128"/>
            </a:endParaRPr>
          </a:p>
          <a:p>
            <a:pPr defTabSz="914400">
              <a:defRPr/>
            </a:pPr>
            <a:endParaRPr kumimoji="1" lang="en-US" altLang="ja-JP" sz="900" u="sng" dirty="0">
              <a:solidFill>
                <a:prstClr val="black"/>
              </a:solidFill>
              <a:latin typeface="ＭＳ Ｐゴシック" panose="020B0600070205080204" pitchFamily="50" charset="-128"/>
              <a:ea typeface="ＭＳ Ｐゴシック" panose="020B0600070205080204" pitchFamily="50" charset="-128"/>
            </a:endParaRPr>
          </a:p>
          <a:p>
            <a:pPr defTabSz="914400">
              <a:defRPr/>
            </a:pPr>
            <a:r>
              <a:rPr kumimoji="1" lang="en-US" altLang="ja-JP" sz="900" dirty="0">
                <a:solidFill>
                  <a:prstClr val="black"/>
                </a:solidFill>
                <a:latin typeface="ＭＳ Ｐゴシック" panose="020B0600070205080204" pitchFamily="50" charset="-128"/>
                <a:ea typeface="ＭＳ Ｐゴシック" panose="020B0600070205080204" pitchFamily="50" charset="-128"/>
              </a:rPr>
              <a:t>(1)</a:t>
            </a:r>
            <a:r>
              <a:rPr kumimoji="1" lang="ja-JP" altLang="en-US" sz="900" dirty="0">
                <a:solidFill>
                  <a:prstClr val="black"/>
                </a:solidFill>
                <a:latin typeface="ＭＳ Ｐゴシック" panose="020B0600070205080204" pitchFamily="50" charset="-128"/>
                <a:ea typeface="ＭＳ Ｐゴシック" panose="020B0600070205080204" pitchFamily="50" charset="-128"/>
              </a:rPr>
              <a:t>検索ソフトに「</a:t>
            </a:r>
            <a:r>
              <a:rPr kumimoji="1" lang="en-US" altLang="ja-JP" sz="900" dirty="0">
                <a:solidFill>
                  <a:prstClr val="black"/>
                </a:solidFill>
                <a:latin typeface="ＭＳ Ｐゴシック" panose="020B0600070205080204" pitchFamily="50" charset="-128"/>
                <a:ea typeface="ＭＳ Ｐゴシック" panose="020B0600070205080204" pitchFamily="50" charset="-128"/>
              </a:rPr>
              <a:t>ZOOM</a:t>
            </a:r>
            <a:r>
              <a:rPr kumimoji="1" lang="ja-JP" altLang="en-US" sz="900" dirty="0">
                <a:solidFill>
                  <a:prstClr val="black"/>
                </a:solidFill>
                <a:latin typeface="ＭＳ Ｐゴシック" panose="020B0600070205080204" pitchFamily="50" charset="-128"/>
                <a:ea typeface="ＭＳ Ｐゴシック" panose="020B0600070205080204" pitchFamily="50" charset="-128"/>
              </a:rPr>
              <a:t>」と入力</a:t>
            </a:r>
            <a:endParaRPr kumimoji="1" lang="en-US" altLang="ja-JP" sz="900" dirty="0">
              <a:solidFill>
                <a:prstClr val="black"/>
              </a:solidFill>
              <a:latin typeface="ＭＳ Ｐゴシック" panose="020B0600070205080204" pitchFamily="50" charset="-128"/>
              <a:ea typeface="ＭＳ Ｐゴシック" panose="020B0600070205080204" pitchFamily="50" charset="-128"/>
            </a:endParaRPr>
          </a:p>
          <a:p>
            <a:pPr defTabSz="914400">
              <a:defRPr/>
            </a:pPr>
            <a:r>
              <a:rPr kumimoji="1" lang="en-US" altLang="ja-JP" sz="900" dirty="0">
                <a:solidFill>
                  <a:prstClr val="black"/>
                </a:solidFill>
                <a:latin typeface="ＭＳ Ｐゴシック" panose="020B0600070205080204" pitchFamily="50" charset="-128"/>
                <a:ea typeface="ＭＳ Ｐゴシック" panose="020B0600070205080204" pitchFamily="50" charset="-128"/>
              </a:rPr>
              <a:t>(2)</a:t>
            </a:r>
            <a:r>
              <a:rPr kumimoji="1" lang="ja-JP" altLang="en-US" sz="900" dirty="0">
                <a:solidFill>
                  <a:prstClr val="black"/>
                </a:solidFill>
                <a:latin typeface="ＭＳ Ｐゴシック" panose="020B0600070205080204" pitchFamily="50" charset="-128"/>
                <a:ea typeface="ＭＳ Ｐゴシック" panose="020B0600070205080204" pitchFamily="50" charset="-128"/>
              </a:rPr>
              <a:t>「</a:t>
            </a:r>
            <a:r>
              <a:rPr kumimoji="1" lang="en-US" altLang="ja-JP" sz="900" dirty="0">
                <a:solidFill>
                  <a:prstClr val="black"/>
                </a:solidFill>
                <a:latin typeface="ＭＳ Ｐゴシック" panose="020B0600070205080204" pitchFamily="50" charset="-128"/>
                <a:ea typeface="ＭＳ Ｐゴシック" panose="020B0600070205080204" pitchFamily="50" charset="-128"/>
              </a:rPr>
              <a:t>ZOOM</a:t>
            </a:r>
            <a:r>
              <a:rPr kumimoji="1" lang="ja-JP" altLang="en-US" sz="900" dirty="0">
                <a:solidFill>
                  <a:prstClr val="black"/>
                </a:solidFill>
                <a:latin typeface="ＭＳ Ｐゴシック" panose="020B0600070205080204" pitchFamily="50" charset="-128"/>
                <a:ea typeface="ＭＳ Ｐゴシック" panose="020B0600070205080204" pitchFamily="50" charset="-128"/>
              </a:rPr>
              <a:t>」ホームページの下部ダウンロードの「ミーティングクライアント」をクリック</a:t>
            </a:r>
            <a:endParaRPr kumimoji="1" lang="en-US" altLang="ja-JP" sz="900" dirty="0">
              <a:solidFill>
                <a:prstClr val="black"/>
              </a:solidFill>
              <a:latin typeface="ＭＳ Ｐゴシック" panose="020B0600070205080204" pitchFamily="50" charset="-128"/>
              <a:ea typeface="ＭＳ Ｐゴシック" panose="020B0600070205080204" pitchFamily="50" charset="-128"/>
            </a:endParaRPr>
          </a:p>
          <a:p>
            <a:pPr defTabSz="914400">
              <a:defRPr/>
            </a:pPr>
            <a:r>
              <a:rPr kumimoji="1" lang="en-US" altLang="ja-JP" sz="900" dirty="0">
                <a:solidFill>
                  <a:prstClr val="black"/>
                </a:solidFill>
                <a:latin typeface="ＭＳ Ｐゴシック" panose="020B0600070205080204" pitchFamily="50" charset="-128"/>
                <a:ea typeface="ＭＳ Ｐゴシック" panose="020B0600070205080204" pitchFamily="50" charset="-128"/>
              </a:rPr>
              <a:t>(3)</a:t>
            </a:r>
            <a:r>
              <a:rPr kumimoji="1" lang="ja-JP" altLang="en-US" sz="900" dirty="0">
                <a:solidFill>
                  <a:prstClr val="black"/>
                </a:solidFill>
                <a:latin typeface="ＭＳ Ｐゴシック" panose="020B0600070205080204" pitchFamily="50" charset="-128"/>
                <a:ea typeface="ＭＳ Ｐゴシック" panose="020B0600070205080204" pitchFamily="50" charset="-128"/>
              </a:rPr>
              <a:t>「ミーティング用</a:t>
            </a:r>
            <a:r>
              <a:rPr kumimoji="1" lang="en-US" altLang="ja-JP" sz="900" dirty="0">
                <a:solidFill>
                  <a:prstClr val="black"/>
                </a:solidFill>
                <a:latin typeface="ＭＳ Ｐゴシック" panose="020B0600070205080204" pitchFamily="50" charset="-128"/>
                <a:ea typeface="ＭＳ Ｐゴシック" panose="020B0600070205080204" pitchFamily="50" charset="-128"/>
              </a:rPr>
              <a:t>Zoom</a:t>
            </a:r>
            <a:r>
              <a:rPr kumimoji="1" lang="ja-JP" altLang="en-US" sz="900" dirty="0">
                <a:solidFill>
                  <a:prstClr val="black"/>
                </a:solidFill>
                <a:latin typeface="ＭＳ Ｐゴシック" panose="020B0600070205080204" pitchFamily="50" charset="-128"/>
                <a:ea typeface="ＭＳ Ｐゴシック" panose="020B0600070205080204" pitchFamily="50" charset="-128"/>
              </a:rPr>
              <a:t>クライアント」をダウンロード</a:t>
            </a:r>
            <a:endParaRPr kumimoji="1" lang="en-US" altLang="ja-JP" sz="900" dirty="0">
              <a:solidFill>
                <a:prstClr val="black"/>
              </a:solidFill>
              <a:latin typeface="ＭＳ Ｐゴシック" panose="020B0600070205080204" pitchFamily="50" charset="-128"/>
              <a:ea typeface="ＭＳ Ｐゴシック" panose="020B0600070205080204" pitchFamily="50" charset="-128"/>
            </a:endParaRPr>
          </a:p>
        </p:txBody>
      </p:sp>
      <p:sp>
        <p:nvSpPr>
          <p:cNvPr id="33" name="四角形: 角を丸くする 32">
            <a:extLst>
              <a:ext uri="{FF2B5EF4-FFF2-40B4-BE49-F238E27FC236}">
                <a16:creationId xmlns:a16="http://schemas.microsoft.com/office/drawing/2014/main" id="{756BE373-0C04-4053-9992-A5AFD916461A}"/>
              </a:ext>
            </a:extLst>
          </p:cNvPr>
          <p:cNvSpPr/>
          <p:nvPr/>
        </p:nvSpPr>
        <p:spPr>
          <a:xfrm>
            <a:off x="5886491" y="3194915"/>
            <a:ext cx="613078" cy="117072"/>
          </a:xfrm>
          <a:prstGeom prst="roundRect">
            <a:avLst/>
          </a:prstGeom>
          <a:noFill/>
          <a:ln w="19050">
            <a:solidFill>
              <a:srgbClr val="FA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ja-JP" altLang="en-US">
              <a:solidFill>
                <a:prstClr val="white"/>
              </a:solidFill>
              <a:latin typeface="ＭＳ Ｐゴシック" panose="020B0600070205080204" pitchFamily="50" charset="-128"/>
              <a:ea typeface="ＭＳ Ｐゴシック" panose="020B0600070205080204" pitchFamily="50" charset="-128"/>
            </a:endParaRPr>
          </a:p>
        </p:txBody>
      </p:sp>
      <p:sp>
        <p:nvSpPr>
          <p:cNvPr id="34" name="テキスト ボックス 33">
            <a:extLst>
              <a:ext uri="{FF2B5EF4-FFF2-40B4-BE49-F238E27FC236}">
                <a16:creationId xmlns:a16="http://schemas.microsoft.com/office/drawing/2014/main" id="{6643400C-09B7-4349-8A17-6EE67BB9CF66}"/>
              </a:ext>
            </a:extLst>
          </p:cNvPr>
          <p:cNvSpPr txBox="1"/>
          <p:nvPr/>
        </p:nvSpPr>
        <p:spPr>
          <a:xfrm>
            <a:off x="128242" y="4347911"/>
            <a:ext cx="3251334" cy="1938992"/>
          </a:xfrm>
          <a:prstGeom prst="rect">
            <a:avLst/>
          </a:prstGeom>
          <a:noFill/>
        </p:spPr>
        <p:txBody>
          <a:bodyPr wrap="square" rtlCol="0">
            <a:spAutoFit/>
          </a:bodyPr>
          <a:lstStyle/>
          <a:p>
            <a:r>
              <a:rPr kumimoji="1" lang="ja-JP" altLang="en-US" sz="1100" dirty="0">
                <a:latin typeface="ＭＳ Ｐゴシック" panose="020B0600070205080204" pitchFamily="50" charset="-128"/>
                <a:ea typeface="ＭＳ Ｐゴシック" panose="020B0600070205080204" pitchFamily="50" charset="-128"/>
              </a:rPr>
              <a:t>・</a:t>
            </a:r>
            <a:r>
              <a:rPr kumimoji="1" lang="en-US" altLang="ja-JP" sz="1100" dirty="0">
                <a:latin typeface="ＭＳ Ｐゴシック" panose="020B0600070205080204" pitchFamily="50" charset="-128"/>
                <a:ea typeface="ＭＳ Ｐゴシック" panose="020B0600070205080204" pitchFamily="50" charset="-128"/>
              </a:rPr>
              <a:t>PC</a:t>
            </a:r>
            <a:r>
              <a:rPr kumimoji="1" lang="ja-JP" altLang="en-US" sz="1100" dirty="0">
                <a:latin typeface="ＭＳ Ｐゴシック" panose="020B0600070205080204" pitchFamily="50" charset="-128"/>
                <a:ea typeface="ＭＳ Ｐゴシック" panose="020B0600070205080204" pitchFamily="50" charset="-128"/>
              </a:rPr>
              <a:t>の場合、以下のリンクにアクセス</a:t>
            </a:r>
            <a:r>
              <a:rPr lang="ja-JP" altLang="en-US" sz="1000" dirty="0">
                <a:latin typeface="ＭＳ Ｐゴシック" panose="020B0600070205080204" pitchFamily="50" charset="-128"/>
                <a:ea typeface="ＭＳ Ｐゴシック" panose="020B0600070205080204" pitchFamily="50" charset="-128"/>
              </a:rPr>
              <a:t>　</a:t>
            </a:r>
            <a:endParaRPr lang="en-US" altLang="ja-JP" sz="1000" dirty="0">
              <a:latin typeface="ＭＳ Ｐゴシック" panose="020B0600070205080204" pitchFamily="50" charset="-128"/>
              <a:ea typeface="ＭＳ Ｐゴシック" panose="020B0600070205080204" pitchFamily="50" charset="-128"/>
            </a:endParaRPr>
          </a:p>
          <a:p>
            <a:r>
              <a:rPr lang="en-US" altLang="ja-JP" sz="1200" b="1" dirty="0">
                <a:solidFill>
                  <a:schemeClr val="bg1"/>
                </a:solidFill>
                <a:latin typeface="ＭＳ Ｐゴシック" panose="020B0600070205080204" pitchFamily="50" charset="-128"/>
                <a:ea typeface="ＭＳ Ｐゴシック" panose="020B0600070205080204" pitchFamily="50" charset="-128"/>
              </a:rPr>
              <a:t>https://baxter.zoom.us/webinar/register/WN_Sp980-HXTqGiGEPwKO_gFQ</a:t>
            </a:r>
          </a:p>
          <a:p>
            <a:endParaRPr lang="en-US" altLang="ja-JP" sz="1200" dirty="0">
              <a:solidFill>
                <a:srgbClr val="333333"/>
              </a:solidFill>
              <a:latin typeface="ＭＳ Ｐゴシック" panose="020B0600070205080204" pitchFamily="50" charset="-128"/>
              <a:ea typeface="ＭＳ Ｐゴシック" panose="020B0600070205080204" pitchFamily="50" charset="-128"/>
            </a:endParaRPr>
          </a:p>
          <a:p>
            <a:endParaRPr lang="en-US" altLang="ja-JP" sz="7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・スマートフォンの場合、</a:t>
            </a:r>
            <a:endParaRPr kumimoji="1"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　右</a:t>
            </a:r>
            <a:r>
              <a:rPr kumimoji="1" lang="ja-JP" altLang="en-US" sz="1100" dirty="0">
                <a:latin typeface="ＭＳ Ｐゴシック" panose="020B0600070205080204" pitchFamily="50" charset="-128"/>
                <a:ea typeface="ＭＳ Ｐゴシック" panose="020B0600070205080204" pitchFamily="50" charset="-128"/>
              </a:rPr>
              <a:t>記</a:t>
            </a:r>
            <a:r>
              <a:rPr kumimoji="1" lang="en-US" altLang="ja-JP" sz="1100" dirty="0">
                <a:latin typeface="ＭＳ Ｐゴシック" panose="020B0600070205080204" pitchFamily="50" charset="-128"/>
                <a:ea typeface="ＭＳ Ｐゴシック" panose="020B0600070205080204" pitchFamily="50" charset="-128"/>
              </a:rPr>
              <a:t>QR</a:t>
            </a:r>
            <a:r>
              <a:rPr kumimoji="1" lang="ja-JP" altLang="en-US" sz="1100" dirty="0">
                <a:latin typeface="ＭＳ Ｐゴシック" panose="020B0600070205080204" pitchFamily="50" charset="-128"/>
                <a:ea typeface="ＭＳ Ｐゴシック" panose="020B0600070205080204" pitchFamily="50" charset="-128"/>
              </a:rPr>
              <a:t>コード読込</a:t>
            </a:r>
            <a:endParaRPr kumimoji="1" lang="en-US" altLang="ja-JP" sz="1100" dirty="0">
              <a:latin typeface="ＭＳ Ｐゴシック" panose="020B0600070205080204" pitchFamily="50" charset="-128"/>
              <a:ea typeface="ＭＳ Ｐゴシック" panose="020B0600070205080204" pitchFamily="50" charset="-128"/>
            </a:endParaRPr>
          </a:p>
          <a:p>
            <a:endParaRPr lang="en-US" altLang="ja-JP" sz="1100" dirty="0">
              <a:latin typeface="ＭＳ Ｐゴシック" panose="020B0600070205080204" pitchFamily="50" charset="-128"/>
              <a:ea typeface="ＭＳ Ｐゴシック" panose="020B0600070205080204" pitchFamily="50" charset="-128"/>
            </a:endParaRPr>
          </a:p>
          <a:p>
            <a:endParaRPr kumimoji="1" lang="en-US" altLang="ja-JP" sz="1100" dirty="0">
              <a:latin typeface="ＭＳ Ｐゴシック" panose="020B0600070205080204" pitchFamily="50" charset="-128"/>
              <a:ea typeface="ＭＳ Ｐゴシック" panose="020B0600070205080204" pitchFamily="50" charset="-128"/>
            </a:endParaRPr>
          </a:p>
          <a:p>
            <a:endParaRPr kumimoji="1" lang="en-US" altLang="ja-JP" sz="1100" dirty="0">
              <a:latin typeface="ＭＳ Ｐゴシック" panose="020B0600070205080204" pitchFamily="50" charset="-128"/>
              <a:ea typeface="ＭＳ Ｐゴシック" panose="020B0600070205080204" pitchFamily="50" charset="-128"/>
            </a:endParaRPr>
          </a:p>
          <a:p>
            <a:endParaRPr kumimoji="1" lang="ja-JP" altLang="en-US" sz="1100" dirty="0">
              <a:latin typeface="ＭＳ Ｐゴシック" panose="020B0600070205080204" pitchFamily="50" charset="-128"/>
              <a:ea typeface="ＭＳ Ｐゴシック" panose="020B0600070205080204" pitchFamily="50" charset="-128"/>
            </a:endParaRPr>
          </a:p>
        </p:txBody>
      </p:sp>
      <p:pic>
        <p:nvPicPr>
          <p:cNvPr id="35" name="図 34">
            <a:extLst>
              <a:ext uri="{FF2B5EF4-FFF2-40B4-BE49-F238E27FC236}">
                <a16:creationId xmlns:a16="http://schemas.microsoft.com/office/drawing/2014/main" id="{8CFC75DE-C4D0-4038-8B0A-47EBF90B3E80}"/>
              </a:ext>
            </a:extLst>
          </p:cNvPr>
          <p:cNvPicPr>
            <a:picLocks noChangeAspect="1"/>
          </p:cNvPicPr>
          <p:nvPr/>
        </p:nvPicPr>
        <p:blipFill rotWithShape="1">
          <a:blip r:embed="rId7"/>
          <a:srcRect l="1800" t="2004" r="1087" b="2063"/>
          <a:stretch/>
        </p:blipFill>
        <p:spPr>
          <a:xfrm>
            <a:off x="4240353" y="8060229"/>
            <a:ext cx="1502122" cy="1357269"/>
          </a:xfrm>
          <a:prstGeom prst="rect">
            <a:avLst/>
          </a:prstGeom>
        </p:spPr>
      </p:pic>
      <p:sp>
        <p:nvSpPr>
          <p:cNvPr id="36" name="四角形: 角を丸くする 35">
            <a:extLst>
              <a:ext uri="{FF2B5EF4-FFF2-40B4-BE49-F238E27FC236}">
                <a16:creationId xmlns:a16="http://schemas.microsoft.com/office/drawing/2014/main" id="{DCDB97ED-8CE6-4667-8CA1-D8ED6D10EA97}"/>
              </a:ext>
            </a:extLst>
          </p:cNvPr>
          <p:cNvSpPr/>
          <p:nvPr/>
        </p:nvSpPr>
        <p:spPr>
          <a:xfrm>
            <a:off x="4558709" y="9129466"/>
            <a:ext cx="655447" cy="195869"/>
          </a:xfrm>
          <a:prstGeom prst="roundRect">
            <a:avLst/>
          </a:prstGeom>
          <a:noFill/>
          <a:ln w="19050">
            <a:solidFill>
              <a:srgbClr val="FA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ja-JP" altLang="en-US">
              <a:solidFill>
                <a:prstClr val="white"/>
              </a:solidFill>
              <a:latin typeface="ＭＳ Ｐゴシック" panose="020B0600070205080204" pitchFamily="50" charset="-128"/>
              <a:ea typeface="ＭＳ Ｐゴシック" panose="020B0600070205080204" pitchFamily="50" charset="-128"/>
            </a:endParaRPr>
          </a:p>
        </p:txBody>
      </p:sp>
      <p:sp>
        <p:nvSpPr>
          <p:cNvPr id="37" name="テキスト ボックス 36">
            <a:extLst>
              <a:ext uri="{FF2B5EF4-FFF2-40B4-BE49-F238E27FC236}">
                <a16:creationId xmlns:a16="http://schemas.microsoft.com/office/drawing/2014/main" id="{38AAC533-D3AF-4D64-81FB-11047CDD1DC7}"/>
              </a:ext>
            </a:extLst>
          </p:cNvPr>
          <p:cNvSpPr txBox="1"/>
          <p:nvPr/>
        </p:nvSpPr>
        <p:spPr>
          <a:xfrm>
            <a:off x="3716369" y="5948907"/>
            <a:ext cx="2915072" cy="261610"/>
          </a:xfrm>
          <a:prstGeom prst="rect">
            <a:avLst/>
          </a:prstGeom>
          <a:noFill/>
        </p:spPr>
        <p:txBody>
          <a:bodyPr wrap="square" rtlCol="0">
            <a:spAutoFit/>
          </a:bodyPr>
          <a:lstStyle/>
          <a:p>
            <a:r>
              <a:rPr kumimoji="1" lang="en-US" altLang="ja-JP" sz="1100" dirty="0">
                <a:latin typeface="ＭＳ Ｐゴシック" panose="020B0600070205080204" pitchFamily="50" charset="-128"/>
                <a:ea typeface="ＭＳ Ｐゴシック" panose="020B0600070205080204" pitchFamily="50" charset="-128"/>
              </a:rPr>
              <a:t>※</a:t>
            </a:r>
            <a:r>
              <a:rPr kumimoji="1" lang="ja-JP" altLang="en-US" sz="1100" dirty="0">
                <a:latin typeface="ＭＳ Ｐゴシック" panose="020B0600070205080204" pitchFamily="50" charset="-128"/>
                <a:ea typeface="ＭＳ Ｐゴシック" panose="020B0600070205080204" pitchFamily="50" charset="-128"/>
              </a:rPr>
              <a:t>登録画面は</a:t>
            </a:r>
            <a:r>
              <a:rPr kumimoji="1" lang="en-US" altLang="ja-JP" sz="1100" dirty="0">
                <a:latin typeface="ＭＳ Ｐゴシック" panose="020B0600070205080204" pitchFamily="50" charset="-128"/>
                <a:ea typeface="ＭＳ Ｐゴシック" panose="020B0600070205080204" pitchFamily="50" charset="-128"/>
              </a:rPr>
              <a:t>PC,</a:t>
            </a:r>
            <a:r>
              <a:rPr kumimoji="1" lang="ja-JP" altLang="en-US" sz="1100" dirty="0">
                <a:latin typeface="ＭＳ Ｐゴシック" panose="020B0600070205080204" pitchFamily="50" charset="-128"/>
                <a:ea typeface="ＭＳ Ｐゴシック" panose="020B0600070205080204" pitchFamily="50" charset="-128"/>
              </a:rPr>
              <a:t>スマートフォンで違います</a:t>
            </a:r>
          </a:p>
        </p:txBody>
      </p:sp>
      <p:pic>
        <p:nvPicPr>
          <p:cNvPr id="44" name="図 43">
            <a:extLst>
              <a:ext uri="{FF2B5EF4-FFF2-40B4-BE49-F238E27FC236}">
                <a16:creationId xmlns:a16="http://schemas.microsoft.com/office/drawing/2014/main" id="{D4EDAF90-DBFB-4ADF-AA41-91BC3C0A68E5}"/>
              </a:ext>
            </a:extLst>
          </p:cNvPr>
          <p:cNvPicPr>
            <a:picLocks noChangeAspect="1"/>
          </p:cNvPicPr>
          <p:nvPr/>
        </p:nvPicPr>
        <p:blipFill rotWithShape="1">
          <a:blip r:embed="rId8"/>
          <a:srcRect l="36323" t="40855" r="18501" b="26049"/>
          <a:stretch/>
        </p:blipFill>
        <p:spPr>
          <a:xfrm>
            <a:off x="495836" y="7977336"/>
            <a:ext cx="2476800" cy="1020656"/>
          </a:xfrm>
          <a:prstGeom prst="rect">
            <a:avLst/>
          </a:prstGeom>
        </p:spPr>
      </p:pic>
      <p:sp>
        <p:nvSpPr>
          <p:cNvPr id="45" name="四角形: 角を丸くする 44">
            <a:extLst>
              <a:ext uri="{FF2B5EF4-FFF2-40B4-BE49-F238E27FC236}">
                <a16:creationId xmlns:a16="http://schemas.microsoft.com/office/drawing/2014/main" id="{0360A3F1-78C6-4FF9-8905-BE9614CE90BA}"/>
              </a:ext>
            </a:extLst>
          </p:cNvPr>
          <p:cNvSpPr/>
          <p:nvPr/>
        </p:nvSpPr>
        <p:spPr>
          <a:xfrm>
            <a:off x="505720" y="8265368"/>
            <a:ext cx="825586" cy="183644"/>
          </a:xfrm>
          <a:prstGeom prst="roundRect">
            <a:avLst/>
          </a:prstGeom>
          <a:noFill/>
          <a:ln w="19050">
            <a:solidFill>
              <a:srgbClr val="FA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ja-JP" altLang="en-US">
              <a:solidFill>
                <a:prstClr val="white"/>
              </a:solidFill>
              <a:latin typeface="ＭＳ Ｐゴシック" panose="020B0600070205080204" pitchFamily="50" charset="-128"/>
              <a:ea typeface="ＭＳ Ｐゴシック" panose="020B0600070205080204" pitchFamily="50" charset="-128"/>
            </a:endParaRPr>
          </a:p>
        </p:txBody>
      </p:sp>
      <p:pic>
        <p:nvPicPr>
          <p:cNvPr id="6" name="図 5">
            <a:extLst>
              <a:ext uri="{FF2B5EF4-FFF2-40B4-BE49-F238E27FC236}">
                <a16:creationId xmlns:a16="http://schemas.microsoft.com/office/drawing/2014/main" id="{6E126DDC-8459-4C45-82C6-6289A9C76727}"/>
              </a:ext>
            </a:extLst>
          </p:cNvPr>
          <p:cNvPicPr>
            <a:picLocks noChangeAspect="1"/>
          </p:cNvPicPr>
          <p:nvPr/>
        </p:nvPicPr>
        <p:blipFill rotWithShape="1">
          <a:blip r:embed="rId9"/>
          <a:srcRect l="20471" t="20121" r="25850" b="26188"/>
          <a:stretch/>
        </p:blipFill>
        <p:spPr>
          <a:xfrm>
            <a:off x="3478426" y="4472405"/>
            <a:ext cx="1955072" cy="1099963"/>
          </a:xfrm>
          <a:prstGeom prst="rect">
            <a:avLst/>
          </a:prstGeom>
        </p:spPr>
      </p:pic>
      <p:pic>
        <p:nvPicPr>
          <p:cNvPr id="41" name="図 40">
            <a:extLst>
              <a:ext uri="{FF2B5EF4-FFF2-40B4-BE49-F238E27FC236}">
                <a16:creationId xmlns:a16="http://schemas.microsoft.com/office/drawing/2014/main" id="{6A0C65E2-5671-4376-A59E-D81AF5E230B8}"/>
              </a:ext>
            </a:extLst>
          </p:cNvPr>
          <p:cNvPicPr>
            <a:picLocks noChangeAspect="1"/>
          </p:cNvPicPr>
          <p:nvPr/>
        </p:nvPicPr>
        <p:blipFill rotWithShape="1">
          <a:blip r:embed="rId10"/>
          <a:srcRect l="20362" t="12663" r="21045" b="12801"/>
          <a:stretch/>
        </p:blipFill>
        <p:spPr>
          <a:xfrm>
            <a:off x="4865616" y="4600161"/>
            <a:ext cx="1909383" cy="1366281"/>
          </a:xfrm>
          <a:prstGeom prst="rect">
            <a:avLst/>
          </a:prstGeom>
        </p:spPr>
      </p:pic>
      <p:sp>
        <p:nvSpPr>
          <p:cNvPr id="42" name="四角形: 角を丸くする 41">
            <a:extLst>
              <a:ext uri="{FF2B5EF4-FFF2-40B4-BE49-F238E27FC236}">
                <a16:creationId xmlns:a16="http://schemas.microsoft.com/office/drawing/2014/main" id="{637FE02C-1283-4467-9B13-47ACF1A52020}"/>
              </a:ext>
            </a:extLst>
          </p:cNvPr>
          <p:cNvSpPr/>
          <p:nvPr/>
        </p:nvSpPr>
        <p:spPr>
          <a:xfrm>
            <a:off x="4841056" y="5816448"/>
            <a:ext cx="613078" cy="149993"/>
          </a:xfrm>
          <a:prstGeom prst="roundRect">
            <a:avLst/>
          </a:prstGeom>
          <a:noFill/>
          <a:ln w="19050">
            <a:solidFill>
              <a:srgbClr val="FA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ja-JP" altLang="en-US">
              <a:solidFill>
                <a:prstClr val="white"/>
              </a:solidFill>
              <a:latin typeface="ＭＳ Ｐゴシック" panose="020B0600070205080204" pitchFamily="50" charset="-128"/>
              <a:ea typeface="ＭＳ Ｐゴシック" panose="020B0600070205080204" pitchFamily="50" charset="-128"/>
            </a:endParaRPr>
          </a:p>
        </p:txBody>
      </p:sp>
      <p:pic>
        <p:nvPicPr>
          <p:cNvPr id="9" name="図 8">
            <a:extLst>
              <a:ext uri="{FF2B5EF4-FFF2-40B4-BE49-F238E27FC236}">
                <a16:creationId xmlns:a16="http://schemas.microsoft.com/office/drawing/2014/main" id="{B3AB1F81-F6B1-4697-9C19-9BDE56BD0012}"/>
              </a:ext>
            </a:extLst>
          </p:cNvPr>
          <p:cNvPicPr>
            <a:picLocks noChangeAspect="1"/>
          </p:cNvPicPr>
          <p:nvPr/>
        </p:nvPicPr>
        <p:blipFill rotWithShape="1">
          <a:blip r:embed="rId11"/>
          <a:srcRect l="1498" t="36795" r="2608" b="6880"/>
          <a:stretch/>
        </p:blipFill>
        <p:spPr>
          <a:xfrm>
            <a:off x="384968" y="6213415"/>
            <a:ext cx="2632084" cy="869635"/>
          </a:xfrm>
          <a:prstGeom prst="rect">
            <a:avLst/>
          </a:prstGeom>
        </p:spPr>
      </p:pic>
      <p:pic>
        <p:nvPicPr>
          <p:cNvPr id="5" name="図 4" descr="QR コード&#10;&#10;自動的に生成された説明">
            <a:extLst>
              <a:ext uri="{FF2B5EF4-FFF2-40B4-BE49-F238E27FC236}">
                <a16:creationId xmlns:a16="http://schemas.microsoft.com/office/drawing/2014/main" id="{0C5F44C5-8B68-4C20-B998-0BD32A2EF64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28117" y="4858782"/>
            <a:ext cx="862683" cy="862683"/>
          </a:xfrm>
          <a:prstGeom prst="rect">
            <a:avLst/>
          </a:prstGeom>
        </p:spPr>
      </p:pic>
    </p:spTree>
    <p:extLst>
      <p:ext uri="{BB962C8B-B14F-4D97-AF65-F5344CB8AC3E}">
        <p14:creationId xmlns:p14="http://schemas.microsoft.com/office/powerpoint/2010/main" val="1542765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縞模様">
  <a:themeElements>
    <a:clrScheme name="縞模様">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縞模様">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縞模様">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TM03090430[[fn=縞模様]]</Template>
  <TotalTime>172</TotalTime>
  <Words>617</Words>
  <Application>Microsoft Office PowerPoint</Application>
  <PresentationFormat>A4 210 x 297 mm</PresentationFormat>
  <Paragraphs>79</Paragraphs>
  <Slides>2</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HGP明朝B</vt:lpstr>
      <vt:lpstr>ＭＳ Ｐゴシック</vt:lpstr>
      <vt:lpstr>游ゴシック</vt:lpstr>
      <vt:lpstr>Corbel</vt:lpstr>
      <vt:lpstr>Wingdings</vt:lpstr>
      <vt:lpstr>縞模様</vt:lpstr>
      <vt:lpstr> 第1回 道東　腎代替療法セミナー　 ～腎移植と腹膜透析～</vt:lpstr>
      <vt:lpstr>ご登録・視聴方法</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第1回 道東　腎代替療法セミナー　 ～腎移植と腹膜透析～</dc:title>
  <dc:creator>Sugiyama, Miyuki MP MRK CC</dc:creator>
  <cp:lastModifiedBy>齋藤</cp:lastModifiedBy>
  <cp:revision>13</cp:revision>
  <dcterms:created xsi:type="dcterms:W3CDTF">2022-11-10T23:36:58Z</dcterms:created>
  <dcterms:modified xsi:type="dcterms:W3CDTF">2023-01-20T00:52:26Z</dcterms:modified>
</cp:coreProperties>
</file>