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 id="2147483708" r:id="rId2"/>
    <p:sldMasterId id="2147483695" r:id="rId3"/>
    <p:sldMasterId id="2147483650" r:id="rId4"/>
    <p:sldMasterId id="2147483710" r:id="rId5"/>
    <p:sldMasterId id="2147483718" r:id="rId6"/>
    <p:sldMasterId id="2147483712" r:id="rId7"/>
  </p:sldMasterIdLst>
  <p:notesMasterIdLst>
    <p:notesMasterId r:id="rId10"/>
  </p:notesMasterIdLst>
  <p:sldIdLst>
    <p:sldId id="264" r:id="rId8"/>
    <p:sldId id="369" r:id="rId9"/>
  </p:sldIdLst>
  <p:sldSz cx="6858000" cy="9906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339966"/>
    <a:srgbClr val="4A7735"/>
    <a:srgbClr val="003399"/>
    <a:srgbClr val="CCECFF"/>
    <a:srgbClr val="4A773C"/>
    <a:srgbClr val="FF9900"/>
    <a:srgbClr val="652D86"/>
    <a:srgbClr val="FA8300"/>
    <a:srgbClr val="DAE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63" autoAdjust="0"/>
    <p:restoredTop sz="99297" autoAdjust="0"/>
  </p:normalViewPr>
  <p:slideViewPr>
    <p:cSldViewPr>
      <p:cViewPr varScale="1">
        <p:scale>
          <a:sx n="87" d="100"/>
          <a:sy n="87" d="100"/>
        </p:scale>
        <p:origin x="2838" y="84"/>
      </p:cViewPr>
      <p:guideLst>
        <p:guide orient="horz" pos="3120"/>
        <p:guide pos="216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Master" Target="slideMasters/slideMaster7.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presProps" Target="presProps.xml"/><Relationship Id="rId5" Type="http://schemas.openxmlformats.org/officeDocument/2006/relationships/slideMaster" Target="slideMasters/slideMaster5.xml"/><Relationship Id="rId10"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50375" cy="498966"/>
          </a:xfrm>
          <a:prstGeom prst="rect">
            <a:avLst/>
          </a:prstGeom>
        </p:spPr>
        <p:txBody>
          <a:bodyPr vert="horz" lIns="92212" tIns="46107" rIns="92212" bIns="4610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221" y="0"/>
            <a:ext cx="2950374" cy="498966"/>
          </a:xfrm>
          <a:prstGeom prst="rect">
            <a:avLst/>
          </a:prstGeom>
        </p:spPr>
        <p:txBody>
          <a:bodyPr vert="horz" lIns="92212" tIns="46107" rIns="92212" bIns="46107" rtlCol="0"/>
          <a:lstStyle>
            <a:lvl1pPr algn="r">
              <a:defRPr sz="1200"/>
            </a:lvl1pPr>
          </a:lstStyle>
          <a:p>
            <a:fld id="{D71A8B6A-2DE5-4888-8D5E-57FD9BD719AF}" type="datetimeFigureOut">
              <a:rPr kumimoji="1" lang="ja-JP" altLang="en-US" smtClean="0"/>
              <a:t>2023/2/22</a:t>
            </a:fld>
            <a:endParaRPr kumimoji="1" lang="ja-JP" altLang="en-US"/>
          </a:p>
        </p:txBody>
      </p:sp>
      <p:sp>
        <p:nvSpPr>
          <p:cNvPr id="4" name="スライド イメージ プレースホルダー 3"/>
          <p:cNvSpPr>
            <a:spLocks noGrp="1" noRot="1" noChangeAspect="1"/>
          </p:cNvSpPr>
          <p:nvPr>
            <p:ph type="sldImg" idx="2"/>
          </p:nvPr>
        </p:nvSpPr>
        <p:spPr>
          <a:xfrm>
            <a:off x="2243138" y="1243013"/>
            <a:ext cx="2320925" cy="3354387"/>
          </a:xfrm>
          <a:prstGeom prst="rect">
            <a:avLst/>
          </a:prstGeom>
          <a:noFill/>
          <a:ln w="12700">
            <a:solidFill>
              <a:prstClr val="black"/>
            </a:solidFill>
          </a:ln>
        </p:spPr>
        <p:txBody>
          <a:bodyPr vert="horz" lIns="92212" tIns="46107" rIns="92212" bIns="46107" rtlCol="0" anchor="ctr"/>
          <a:lstStyle/>
          <a:p>
            <a:endParaRPr lang="ja-JP" altLang="en-US"/>
          </a:p>
        </p:txBody>
      </p:sp>
      <p:sp>
        <p:nvSpPr>
          <p:cNvPr id="5" name="ノート プレースホルダー 4"/>
          <p:cNvSpPr>
            <a:spLocks noGrp="1"/>
          </p:cNvSpPr>
          <p:nvPr>
            <p:ph type="body" sz="quarter" idx="3"/>
          </p:nvPr>
        </p:nvSpPr>
        <p:spPr>
          <a:xfrm>
            <a:off x="680242" y="4783358"/>
            <a:ext cx="5446722" cy="3913363"/>
          </a:xfrm>
          <a:prstGeom prst="rect">
            <a:avLst/>
          </a:prstGeom>
        </p:spPr>
        <p:txBody>
          <a:bodyPr vert="horz" lIns="92212" tIns="46107" rIns="92212" bIns="4610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373"/>
            <a:ext cx="2950375" cy="498966"/>
          </a:xfrm>
          <a:prstGeom prst="rect">
            <a:avLst/>
          </a:prstGeom>
        </p:spPr>
        <p:txBody>
          <a:bodyPr vert="horz" lIns="92212" tIns="46107" rIns="92212" bIns="4610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221" y="9440373"/>
            <a:ext cx="2950374" cy="498966"/>
          </a:xfrm>
          <a:prstGeom prst="rect">
            <a:avLst/>
          </a:prstGeom>
        </p:spPr>
        <p:txBody>
          <a:bodyPr vert="horz" lIns="92212" tIns="46107" rIns="92212" bIns="46107" rtlCol="0" anchor="b"/>
          <a:lstStyle>
            <a:lvl1pPr algn="r">
              <a:defRPr sz="1200"/>
            </a:lvl1pPr>
          </a:lstStyle>
          <a:p>
            <a:fld id="{74D406F6-FDFA-4605-8F5A-0C43C7F38FBD}" type="slidenum">
              <a:rPr kumimoji="1" lang="ja-JP" altLang="en-US" smtClean="0"/>
              <a:t>‹#›</a:t>
            </a:fld>
            <a:endParaRPr kumimoji="1" lang="ja-JP" altLang="en-US"/>
          </a:p>
        </p:txBody>
      </p:sp>
    </p:spTree>
    <p:extLst>
      <p:ext uri="{BB962C8B-B14F-4D97-AF65-F5344CB8AC3E}">
        <p14:creationId xmlns:p14="http://schemas.microsoft.com/office/powerpoint/2010/main" val="346468618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0" y="632521"/>
            <a:ext cx="6858000" cy="1080119"/>
          </a:xfrm>
          <a:prstGeom prst="rect">
            <a:avLst/>
          </a:prstGeom>
        </p:spPr>
        <p:txBody>
          <a:bodyPr anchor="ctr"/>
          <a:lstStyle>
            <a:lvl1pPr algn="ctr">
              <a:defRPr sz="3600" b="1">
                <a:solidFill>
                  <a:schemeClr val="bg1"/>
                </a:solidFill>
                <a:latin typeface="ＭＳ Ｐゴシック" panose="020B0600070205080204" pitchFamily="50" charset="-128"/>
                <a:ea typeface="ＭＳ Ｐゴシック" panose="020B0600070205080204" pitchFamily="50" charset="-128"/>
              </a:defRPr>
            </a:lvl1pPr>
          </a:lstStyle>
          <a:p>
            <a:r>
              <a:rPr kumimoji="1" lang="ja-JP" altLang="en-US" dirty="0"/>
              <a:t>セミナータイトル</a:t>
            </a:r>
          </a:p>
        </p:txBody>
      </p:sp>
      <p:sp>
        <p:nvSpPr>
          <p:cNvPr id="4" name="テキスト プレースホルダー 5"/>
          <p:cNvSpPr>
            <a:spLocks noGrp="1"/>
          </p:cNvSpPr>
          <p:nvPr>
            <p:ph type="body" sz="quarter" idx="10" hasCustomPrompt="1"/>
          </p:nvPr>
        </p:nvSpPr>
        <p:spPr>
          <a:xfrm>
            <a:off x="5373216" y="9633521"/>
            <a:ext cx="1351597" cy="216023"/>
          </a:xfrm>
          <a:prstGeom prst="rect">
            <a:avLst/>
          </a:prstGeom>
        </p:spPr>
        <p:txBody>
          <a:bodyPr/>
          <a:lstStyle>
            <a:lvl1pPr marL="0" indent="0" algn="r">
              <a:buNone/>
              <a:defRPr sz="900" b="0">
                <a:solidFill>
                  <a:schemeClr val="bg1"/>
                </a:solidFill>
                <a:latin typeface="ＭＳ Ｐゴシック" panose="020B0600070205080204" pitchFamily="50" charset="-128"/>
                <a:ea typeface="ＭＳ Ｐゴシック" panose="020B0600070205080204" pitchFamily="50" charset="-128"/>
              </a:defRPr>
            </a:lvl1pPr>
          </a:lstStyle>
          <a:p>
            <a:pPr lvl="0"/>
            <a:r>
              <a:rPr kumimoji="1" lang="en-US" altLang="ja-JP" dirty="0"/>
              <a:t>JPXXXX</a:t>
            </a:r>
            <a:r>
              <a:rPr kumimoji="1" lang="ja-JP" altLang="en-US" dirty="0"/>
              <a:t>（販促品番号）</a:t>
            </a:r>
          </a:p>
        </p:txBody>
      </p:sp>
    </p:spTree>
    <p:extLst>
      <p:ext uri="{BB962C8B-B14F-4D97-AF65-F5344CB8AC3E}">
        <p14:creationId xmlns:p14="http://schemas.microsoft.com/office/powerpoint/2010/main" val="84260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ユーザー設定レイアウト">
    <p:spTree>
      <p:nvGrpSpPr>
        <p:cNvPr id="1" name=""/>
        <p:cNvGrpSpPr/>
        <p:nvPr/>
      </p:nvGrpSpPr>
      <p:grpSpPr>
        <a:xfrm>
          <a:off x="0" y="0"/>
          <a:ext cx="0" cy="0"/>
          <a:chOff x="0" y="0"/>
          <a:chExt cx="0" cy="0"/>
        </a:xfrm>
      </p:grpSpPr>
      <p:sp>
        <p:nvSpPr>
          <p:cNvPr id="3" name="テキスト プレースホルダー 5"/>
          <p:cNvSpPr>
            <a:spLocks noGrp="1"/>
          </p:cNvSpPr>
          <p:nvPr>
            <p:ph type="body" sz="quarter" idx="10" hasCustomPrompt="1"/>
          </p:nvPr>
        </p:nvSpPr>
        <p:spPr>
          <a:xfrm>
            <a:off x="5373216" y="9561512"/>
            <a:ext cx="1351597" cy="216023"/>
          </a:xfrm>
          <a:prstGeom prst="rect">
            <a:avLst/>
          </a:prstGeom>
        </p:spPr>
        <p:txBody>
          <a:bodyPr/>
          <a:lstStyle>
            <a:lvl1pPr marL="0" indent="0" algn="r">
              <a:buNone/>
              <a:defRPr sz="800" b="0">
                <a:solidFill>
                  <a:schemeClr val="tx1">
                    <a:lumMod val="65000"/>
                    <a:lumOff val="35000"/>
                  </a:schemeClr>
                </a:solidFill>
                <a:latin typeface="ＭＳ Ｐゴシック" panose="020B0600070205080204" pitchFamily="50" charset="-128"/>
                <a:ea typeface="ＭＳ Ｐゴシック" panose="020B0600070205080204" pitchFamily="50" charset="-128"/>
              </a:defRPr>
            </a:lvl1pPr>
          </a:lstStyle>
          <a:p>
            <a:pPr lvl="0"/>
            <a:r>
              <a:rPr kumimoji="1" lang="en-US" altLang="ja-JP" dirty="0"/>
              <a:t>JPXXXX</a:t>
            </a:r>
            <a:r>
              <a:rPr kumimoji="1" lang="ja-JP" altLang="en-US" dirty="0"/>
              <a:t>（販促品番号）</a:t>
            </a:r>
          </a:p>
        </p:txBody>
      </p:sp>
      <p:sp>
        <p:nvSpPr>
          <p:cNvPr id="4" name="タイトル 1"/>
          <p:cNvSpPr>
            <a:spLocks noGrp="1"/>
          </p:cNvSpPr>
          <p:nvPr>
            <p:ph type="title" hasCustomPrompt="1"/>
          </p:nvPr>
        </p:nvSpPr>
        <p:spPr>
          <a:xfrm>
            <a:off x="0" y="632520"/>
            <a:ext cx="6858000" cy="1296144"/>
          </a:xfrm>
          <a:prstGeom prst="rect">
            <a:avLst/>
          </a:prstGeom>
        </p:spPr>
        <p:txBody>
          <a:bodyPr anchor="ctr"/>
          <a:lstStyle>
            <a:lvl1pPr algn="ctr">
              <a:defRPr sz="3600" b="1">
                <a:solidFill>
                  <a:schemeClr val="tx1">
                    <a:lumMod val="65000"/>
                    <a:lumOff val="35000"/>
                  </a:schemeClr>
                </a:solidFill>
                <a:latin typeface="ＭＳ Ｐゴシック" panose="020B0600070205080204" pitchFamily="50" charset="-128"/>
                <a:ea typeface="ＭＳ Ｐゴシック" panose="020B0600070205080204" pitchFamily="50" charset="-128"/>
              </a:defRPr>
            </a:lvl1pPr>
          </a:lstStyle>
          <a:p>
            <a:r>
              <a:rPr kumimoji="1" lang="ja-JP" altLang="en-US" dirty="0"/>
              <a:t>セミナータイトル</a:t>
            </a:r>
          </a:p>
        </p:txBody>
      </p:sp>
    </p:spTree>
    <p:extLst>
      <p:ext uri="{BB962C8B-B14F-4D97-AF65-F5344CB8AC3E}">
        <p14:creationId xmlns:p14="http://schemas.microsoft.com/office/powerpoint/2010/main" val="438433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ユーザー設定レイアウト">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0" y="560512"/>
            <a:ext cx="6858000" cy="1080120"/>
          </a:xfrm>
          <a:prstGeom prst="rect">
            <a:avLst/>
          </a:prstGeom>
        </p:spPr>
        <p:txBody>
          <a:bodyPr anchor="ctr"/>
          <a:lstStyle>
            <a:lvl1pPr algn="ctr">
              <a:defRPr sz="3600" b="1">
                <a:solidFill>
                  <a:schemeClr val="tx1">
                    <a:lumMod val="65000"/>
                    <a:lumOff val="35000"/>
                  </a:schemeClr>
                </a:solidFill>
                <a:latin typeface="ＭＳ Ｐゴシック" panose="020B0600070205080204" pitchFamily="50" charset="-128"/>
                <a:ea typeface="ＭＳ Ｐゴシック" panose="020B0600070205080204" pitchFamily="50" charset="-128"/>
              </a:defRPr>
            </a:lvl1pPr>
          </a:lstStyle>
          <a:p>
            <a:r>
              <a:rPr kumimoji="1" lang="ja-JP" altLang="en-US" dirty="0"/>
              <a:t>セミナータイトル</a:t>
            </a:r>
          </a:p>
        </p:txBody>
      </p:sp>
      <p:sp>
        <p:nvSpPr>
          <p:cNvPr id="3" name="テキスト プレースホルダー 5"/>
          <p:cNvSpPr>
            <a:spLocks noGrp="1"/>
          </p:cNvSpPr>
          <p:nvPr>
            <p:ph type="body" sz="quarter" idx="10" hasCustomPrompt="1"/>
          </p:nvPr>
        </p:nvSpPr>
        <p:spPr>
          <a:xfrm>
            <a:off x="5373216" y="9561512"/>
            <a:ext cx="1351597" cy="216023"/>
          </a:xfrm>
          <a:prstGeom prst="rect">
            <a:avLst/>
          </a:prstGeom>
        </p:spPr>
        <p:txBody>
          <a:bodyPr/>
          <a:lstStyle>
            <a:lvl1pPr marL="0" indent="0" algn="r">
              <a:buNone/>
              <a:defRPr sz="800" b="0">
                <a:solidFill>
                  <a:schemeClr val="tx1">
                    <a:lumMod val="65000"/>
                    <a:lumOff val="35000"/>
                  </a:schemeClr>
                </a:solidFill>
                <a:latin typeface="ＭＳ Ｐゴシック" panose="020B0600070205080204" pitchFamily="50" charset="-128"/>
                <a:ea typeface="ＭＳ Ｐゴシック" panose="020B0600070205080204" pitchFamily="50" charset="-128"/>
              </a:defRPr>
            </a:lvl1pPr>
          </a:lstStyle>
          <a:p>
            <a:pPr lvl="0"/>
            <a:r>
              <a:rPr kumimoji="1" lang="en-US" altLang="ja-JP" dirty="0"/>
              <a:t>JPXXXX</a:t>
            </a:r>
            <a:r>
              <a:rPr kumimoji="1" lang="ja-JP" altLang="en-US" dirty="0"/>
              <a:t>（販促品番号）</a:t>
            </a:r>
          </a:p>
        </p:txBody>
      </p:sp>
    </p:spTree>
    <p:extLst>
      <p:ext uri="{BB962C8B-B14F-4D97-AF65-F5344CB8AC3E}">
        <p14:creationId xmlns:p14="http://schemas.microsoft.com/office/powerpoint/2010/main" val="1573150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ユーザー設定レイアウト">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0" y="599058"/>
            <a:ext cx="6858000" cy="1329606"/>
          </a:xfrm>
          <a:prstGeom prst="rect">
            <a:avLst/>
          </a:prstGeom>
        </p:spPr>
        <p:txBody>
          <a:bodyPr anchor="ctr"/>
          <a:lstStyle>
            <a:lvl1pPr>
              <a:defRPr sz="3600" b="1">
                <a:solidFill>
                  <a:schemeClr val="bg1"/>
                </a:solidFill>
                <a:latin typeface="+mn-ea"/>
                <a:ea typeface="+mn-ea"/>
              </a:defRPr>
            </a:lvl1pPr>
          </a:lstStyle>
          <a:p>
            <a:r>
              <a:rPr kumimoji="1" lang="ja-JP" altLang="en-US" dirty="0"/>
              <a:t>セミナータイトル</a:t>
            </a:r>
          </a:p>
        </p:txBody>
      </p:sp>
      <p:sp>
        <p:nvSpPr>
          <p:cNvPr id="7" name="テキスト プレースホルダー 5"/>
          <p:cNvSpPr>
            <a:spLocks noGrp="1"/>
          </p:cNvSpPr>
          <p:nvPr>
            <p:ph type="body" sz="quarter" idx="10" hasCustomPrompt="1"/>
          </p:nvPr>
        </p:nvSpPr>
        <p:spPr>
          <a:xfrm>
            <a:off x="5373216" y="9561512"/>
            <a:ext cx="1351597" cy="216023"/>
          </a:xfrm>
          <a:prstGeom prst="rect">
            <a:avLst/>
          </a:prstGeom>
        </p:spPr>
        <p:txBody>
          <a:bodyPr/>
          <a:lstStyle>
            <a:lvl1pPr marL="0" indent="0" algn="r">
              <a:buNone/>
              <a:defRPr sz="800" b="0">
                <a:solidFill>
                  <a:schemeClr val="bg1"/>
                </a:solidFill>
                <a:latin typeface="ＭＳ Ｐゴシック" panose="020B0600070205080204" pitchFamily="50" charset="-128"/>
                <a:ea typeface="ＭＳ Ｐゴシック" panose="020B0600070205080204" pitchFamily="50" charset="-128"/>
              </a:defRPr>
            </a:lvl1pPr>
          </a:lstStyle>
          <a:p>
            <a:pPr lvl="0"/>
            <a:r>
              <a:rPr kumimoji="1" lang="en-US" altLang="ja-JP" dirty="0"/>
              <a:t>JPXXXX</a:t>
            </a:r>
            <a:r>
              <a:rPr kumimoji="1" lang="ja-JP" altLang="en-US" dirty="0"/>
              <a:t>（販促品番号）</a:t>
            </a:r>
          </a:p>
        </p:txBody>
      </p:sp>
    </p:spTree>
    <p:extLst>
      <p:ext uri="{BB962C8B-B14F-4D97-AF65-F5344CB8AC3E}">
        <p14:creationId xmlns:p14="http://schemas.microsoft.com/office/powerpoint/2010/main" val="1412534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ユーザー設定レイアウト">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hasCustomPrompt="1"/>
          </p:nvPr>
        </p:nvSpPr>
        <p:spPr>
          <a:xfrm>
            <a:off x="0" y="632570"/>
            <a:ext cx="6858000" cy="1008062"/>
          </a:xfrm>
          <a:prstGeom prst="rect">
            <a:avLst/>
          </a:prstGeom>
        </p:spPr>
        <p:txBody>
          <a:bodyPr anchor="ctr"/>
          <a:lstStyle>
            <a:lvl1pPr marL="0" indent="0" algn="ctr">
              <a:buNone/>
              <a:defRPr sz="3600" b="1">
                <a:solidFill>
                  <a:srgbClr val="003399"/>
                </a:solidFill>
                <a:latin typeface="ＭＳ Ｐゴシック" panose="020B0600070205080204" pitchFamily="50" charset="-128"/>
                <a:ea typeface="ＭＳ Ｐゴシック" panose="020B0600070205080204" pitchFamily="50" charset="-128"/>
              </a:defRPr>
            </a:lvl1pPr>
            <a:lvl2pPr marL="457200" indent="0">
              <a:buNone/>
              <a:defRPr/>
            </a:lvl2pPr>
          </a:lstStyle>
          <a:p>
            <a:pPr lvl="0"/>
            <a:r>
              <a:rPr kumimoji="1" lang="ja-JP" altLang="en-US" dirty="0"/>
              <a:t>セミナータイトル</a:t>
            </a:r>
          </a:p>
        </p:txBody>
      </p:sp>
      <p:sp>
        <p:nvSpPr>
          <p:cNvPr id="8" name="テキスト プレースホルダー 5"/>
          <p:cNvSpPr>
            <a:spLocks noGrp="1"/>
          </p:cNvSpPr>
          <p:nvPr>
            <p:ph type="body" sz="quarter" idx="11" hasCustomPrompt="1"/>
          </p:nvPr>
        </p:nvSpPr>
        <p:spPr>
          <a:xfrm>
            <a:off x="5373216" y="9633521"/>
            <a:ext cx="1351597" cy="216023"/>
          </a:xfrm>
          <a:prstGeom prst="rect">
            <a:avLst/>
          </a:prstGeom>
        </p:spPr>
        <p:txBody>
          <a:bodyPr/>
          <a:lstStyle>
            <a:lvl1pPr marL="0" indent="0" algn="r">
              <a:buNone/>
              <a:defRPr sz="900" b="0">
                <a:solidFill>
                  <a:srgbClr val="003399"/>
                </a:solidFill>
                <a:latin typeface="ＭＳ Ｐゴシック" panose="020B0600070205080204" pitchFamily="50" charset="-128"/>
                <a:ea typeface="ＭＳ Ｐゴシック" panose="020B0600070205080204" pitchFamily="50" charset="-128"/>
              </a:defRPr>
            </a:lvl1pPr>
          </a:lstStyle>
          <a:p>
            <a:pPr lvl="0"/>
            <a:r>
              <a:rPr kumimoji="1" lang="en-US" altLang="ja-JP" dirty="0"/>
              <a:t>JPXXXX</a:t>
            </a:r>
            <a:r>
              <a:rPr kumimoji="1" lang="ja-JP" altLang="en-US" dirty="0"/>
              <a:t>（販促品番号）</a:t>
            </a:r>
          </a:p>
        </p:txBody>
      </p:sp>
    </p:spTree>
    <p:extLst>
      <p:ext uri="{BB962C8B-B14F-4D97-AF65-F5344CB8AC3E}">
        <p14:creationId xmlns:p14="http://schemas.microsoft.com/office/powerpoint/2010/main" val="197262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7">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0" y="632521"/>
            <a:ext cx="6858000" cy="1080119"/>
          </a:xfrm>
          <a:prstGeom prst="rect">
            <a:avLst/>
          </a:prstGeom>
        </p:spPr>
        <p:txBody>
          <a:bodyPr anchor="ctr"/>
          <a:lstStyle>
            <a:lvl1pPr algn="ctr">
              <a:defRPr sz="3600" b="1">
                <a:solidFill>
                  <a:schemeClr val="tx1">
                    <a:lumMod val="65000"/>
                    <a:lumOff val="35000"/>
                  </a:schemeClr>
                </a:solidFill>
                <a:latin typeface="ＭＳ Ｐゴシック" panose="020B0600070205080204" pitchFamily="50" charset="-128"/>
                <a:ea typeface="ＭＳ Ｐゴシック" panose="020B0600070205080204" pitchFamily="50" charset="-128"/>
              </a:defRPr>
            </a:lvl1pPr>
          </a:lstStyle>
          <a:p>
            <a:r>
              <a:rPr kumimoji="1" lang="ja-JP" altLang="en-US" dirty="0"/>
              <a:t>セミナータイトル</a:t>
            </a:r>
          </a:p>
        </p:txBody>
      </p:sp>
      <p:sp>
        <p:nvSpPr>
          <p:cNvPr id="4" name="テキスト プレースホルダー 5"/>
          <p:cNvSpPr>
            <a:spLocks noGrp="1"/>
          </p:cNvSpPr>
          <p:nvPr>
            <p:ph type="body" sz="quarter" idx="10" hasCustomPrompt="1"/>
          </p:nvPr>
        </p:nvSpPr>
        <p:spPr>
          <a:xfrm>
            <a:off x="5373216" y="9633521"/>
            <a:ext cx="1351597" cy="216023"/>
          </a:xfrm>
          <a:prstGeom prst="rect">
            <a:avLst/>
          </a:prstGeom>
        </p:spPr>
        <p:txBody>
          <a:bodyPr/>
          <a:lstStyle>
            <a:lvl1pPr marL="0" indent="0" algn="r">
              <a:buNone/>
              <a:defRPr sz="900" b="0">
                <a:solidFill>
                  <a:schemeClr val="bg1"/>
                </a:solidFill>
                <a:latin typeface="ＭＳ Ｐゴシック" panose="020B0600070205080204" pitchFamily="50" charset="-128"/>
                <a:ea typeface="ＭＳ Ｐゴシック" panose="020B0600070205080204" pitchFamily="50" charset="-128"/>
              </a:defRPr>
            </a:lvl1pPr>
          </a:lstStyle>
          <a:p>
            <a:pPr lvl="0"/>
            <a:r>
              <a:rPr kumimoji="1" lang="en-US" altLang="ja-JP" dirty="0"/>
              <a:t>JPXXXX</a:t>
            </a:r>
            <a:r>
              <a:rPr kumimoji="1" lang="ja-JP" altLang="en-US" dirty="0"/>
              <a:t>（販促品番号）</a:t>
            </a:r>
          </a:p>
        </p:txBody>
      </p:sp>
    </p:spTree>
    <p:extLst>
      <p:ext uri="{BB962C8B-B14F-4D97-AF65-F5344CB8AC3E}">
        <p14:creationId xmlns:p14="http://schemas.microsoft.com/office/powerpoint/2010/main" val="653156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0" y="848544"/>
            <a:ext cx="6858000" cy="1296144"/>
          </a:xfrm>
          <a:prstGeom prst="rect">
            <a:avLst/>
          </a:prstGeom>
        </p:spPr>
        <p:txBody>
          <a:bodyPr anchor="ctr"/>
          <a:lstStyle>
            <a:lvl1pPr algn="ctr">
              <a:defRPr b="1">
                <a:solidFill>
                  <a:schemeClr val="tx1">
                    <a:lumMod val="65000"/>
                    <a:lumOff val="35000"/>
                  </a:schemeClr>
                </a:solidFill>
                <a:latin typeface="+mn-ea"/>
                <a:ea typeface="+mn-ea"/>
              </a:defRPr>
            </a:lvl1pPr>
          </a:lstStyle>
          <a:p>
            <a:r>
              <a:rPr kumimoji="1" lang="ja-JP" altLang="en-US" dirty="0"/>
              <a:t>セミナータイトル</a:t>
            </a:r>
          </a:p>
        </p:txBody>
      </p:sp>
      <p:sp>
        <p:nvSpPr>
          <p:cNvPr id="6" name="テキスト プレースホルダー 5"/>
          <p:cNvSpPr>
            <a:spLocks noGrp="1"/>
          </p:cNvSpPr>
          <p:nvPr>
            <p:ph type="body" sz="quarter" idx="10" hasCustomPrompt="1"/>
          </p:nvPr>
        </p:nvSpPr>
        <p:spPr>
          <a:xfrm>
            <a:off x="5373216" y="9633521"/>
            <a:ext cx="1351597" cy="216023"/>
          </a:xfrm>
          <a:prstGeom prst="rect">
            <a:avLst/>
          </a:prstGeom>
        </p:spPr>
        <p:txBody>
          <a:bodyPr/>
          <a:lstStyle>
            <a:lvl1pPr algn="r">
              <a:defRPr sz="800" b="0">
                <a:solidFill>
                  <a:schemeClr val="bg1"/>
                </a:solidFill>
                <a:latin typeface="Franklin Gothic Book" panose="020B0503020102020204" pitchFamily="34" charset="0"/>
              </a:defRPr>
            </a:lvl1pPr>
          </a:lstStyle>
          <a:p>
            <a:pPr lvl="0"/>
            <a:r>
              <a:rPr kumimoji="1" lang="en-US" altLang="ja-JP" dirty="0"/>
              <a:t>JPXXXX</a:t>
            </a:r>
            <a:r>
              <a:rPr kumimoji="1" lang="ja-JP" altLang="en-US" dirty="0"/>
              <a:t>（販促品番号）</a:t>
            </a:r>
          </a:p>
        </p:txBody>
      </p:sp>
    </p:spTree>
    <p:extLst>
      <p:ext uri="{BB962C8B-B14F-4D97-AF65-F5344CB8AC3E}">
        <p14:creationId xmlns:p14="http://schemas.microsoft.com/office/powerpoint/2010/main" val="21320151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4.gif"/></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5.xml"/><Relationship Id="rId1" Type="http://schemas.openxmlformats.org/officeDocument/2006/relationships/slideLayout" Target="../slideLayouts/slideLayout5.xml"/><Relationship Id="rId4" Type="http://schemas.openxmlformats.org/officeDocument/2006/relationships/image" Target="../media/image6.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6.xml"/><Relationship Id="rId4" Type="http://schemas.openxmlformats.org/officeDocument/2006/relationships/image" Target="../media/image6.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7.xml"/><Relationship Id="rId1" Type="http://schemas.openxmlformats.org/officeDocument/2006/relationships/slideLayout" Target="../slideLayouts/slideLayout7.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9" descr="background-11.png"/>
          <p:cNvPicPr>
            <a:picLocks/>
          </p:cNvPicPr>
          <p:nvPr userDrawn="1"/>
        </p:nvPicPr>
        <p:blipFill rotWithShape="1">
          <a:blip r:embed="rId3" cstate="email">
            <a:extLst>
              <a:ext uri="{28A0092B-C50C-407E-A947-70E740481C1C}">
                <a14:useLocalDpi xmlns:a14="http://schemas.microsoft.com/office/drawing/2010/main"/>
              </a:ext>
            </a:extLst>
          </a:blip>
          <a:srcRect l="26219" t="-1" r="17518" b="72928"/>
          <a:stretch/>
        </p:blipFill>
        <p:spPr bwMode="auto">
          <a:xfrm>
            <a:off x="0" y="0"/>
            <a:ext cx="6876000" cy="185665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8" name="図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52000" y="234000"/>
            <a:ext cx="1368000" cy="228881"/>
          </a:xfrm>
          <a:prstGeom prst="rect">
            <a:avLst/>
          </a:prstGeom>
        </p:spPr>
      </p:pic>
      <p:pic>
        <p:nvPicPr>
          <p:cNvPr id="19" name="Picture 9" descr="background-11.png"/>
          <p:cNvPicPr>
            <a:picLocks/>
          </p:cNvPicPr>
          <p:nvPr userDrawn="1"/>
        </p:nvPicPr>
        <p:blipFill rotWithShape="1">
          <a:blip r:embed="rId3" cstate="email">
            <a:extLst>
              <a:ext uri="{28A0092B-C50C-407E-A947-70E740481C1C}">
                <a14:useLocalDpi xmlns:a14="http://schemas.microsoft.com/office/drawing/2010/main"/>
              </a:ext>
            </a:extLst>
          </a:blip>
          <a:srcRect l="26219" t="-2" r="17518" b="93589"/>
          <a:stretch/>
        </p:blipFill>
        <p:spPr bwMode="auto">
          <a:xfrm>
            <a:off x="0" y="9481728"/>
            <a:ext cx="6876000" cy="43982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1038361"/>
      </p:ext>
    </p:extLst>
  </p:cSld>
  <p:clrMap bg1="lt1" tx1="dk1" bg2="lt2" tx2="dk2" accent1="accent1" accent2="accent2" accent3="accent3" accent4="accent4" accent5="accent5" accent6="accent6" hlink="hlink" folHlink="folHlink"/>
  <p:sldLayoutIdLst>
    <p:sldLayoutId id="2147483707"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正方形/長方形 1"/>
          <p:cNvSpPr/>
          <p:nvPr userDrawn="1"/>
        </p:nvSpPr>
        <p:spPr>
          <a:xfrm>
            <a:off x="0" y="2000672"/>
            <a:ext cx="6858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Picture 6" descr="background-05.png"/>
          <p:cNvPicPr>
            <a:picLocks noChangeAspect="1"/>
          </p:cNvPicPr>
          <p:nvPr userDrawn="1"/>
        </p:nvPicPr>
        <p:blipFill rotWithShape="1">
          <a:blip r:embed="rId3" cstate="email">
            <a:extLst>
              <a:ext uri="{28A0092B-C50C-407E-A947-70E740481C1C}">
                <a14:useLocalDpi xmlns:a14="http://schemas.microsoft.com/office/drawing/2010/main"/>
              </a:ext>
            </a:extLst>
          </a:blip>
          <a:srcRect r="43725"/>
          <a:stretch/>
        </p:blipFill>
        <p:spPr bwMode="auto">
          <a:xfrm>
            <a:off x="0" y="2000672"/>
            <a:ext cx="6858000" cy="68580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52000" y="234000"/>
            <a:ext cx="1368000" cy="232489"/>
          </a:xfrm>
          <a:prstGeom prst="rect">
            <a:avLst/>
          </a:prstGeom>
        </p:spPr>
      </p:pic>
    </p:spTree>
    <p:extLst>
      <p:ext uri="{BB962C8B-B14F-4D97-AF65-F5344CB8AC3E}">
        <p14:creationId xmlns:p14="http://schemas.microsoft.com/office/powerpoint/2010/main" val="3931606882"/>
      </p:ext>
    </p:extLst>
  </p:cSld>
  <p:clrMap bg1="lt1" tx1="dk1" bg2="lt2" tx2="dk2" accent1="accent1" accent2="accent2" accent3="accent3" accent4="accent4" accent5="accent5" accent6="accent6" hlink="hlink" folHlink="folHlink"/>
  <p:sldLayoutIdLst>
    <p:sldLayoutId id="2147483709"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図 7"/>
          <p:cNvPicPr>
            <a:picLocks noChangeAspect="1"/>
          </p:cNvPicPr>
          <p:nvPr userDrawn="1"/>
        </p:nvPicPr>
        <p:blipFill rotWithShape="1">
          <a:blip r:embed="rId3" cstate="print">
            <a:extLst>
              <a:ext uri="{28A0092B-C50C-407E-A947-70E740481C1C}">
                <a14:useLocalDpi xmlns:a14="http://schemas.microsoft.com/office/drawing/2010/main" val="0"/>
              </a:ext>
            </a:extLst>
          </a:blip>
          <a:srcRect r="46131" b="1841"/>
          <a:stretch/>
        </p:blipFill>
        <p:spPr>
          <a:xfrm>
            <a:off x="-1" y="-73251"/>
            <a:ext cx="6858001" cy="9979251"/>
          </a:xfrm>
          <a:prstGeom prst="rect">
            <a:avLst/>
          </a:prstGeom>
        </p:spPr>
      </p:pic>
      <p:pic>
        <p:nvPicPr>
          <p:cNvPr id="11" name="図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52000" y="234000"/>
            <a:ext cx="1368000" cy="228881"/>
          </a:xfrm>
          <a:prstGeom prst="rect">
            <a:avLst/>
          </a:prstGeom>
        </p:spPr>
      </p:pic>
      <p:sp>
        <p:nvSpPr>
          <p:cNvPr id="12" name="正方形/長方形 11"/>
          <p:cNvSpPr/>
          <p:nvPr userDrawn="1"/>
        </p:nvSpPr>
        <p:spPr>
          <a:xfrm>
            <a:off x="0" y="1712640"/>
            <a:ext cx="6858000" cy="7704856"/>
          </a:xfrm>
          <a:prstGeom prst="rect">
            <a:avLst/>
          </a:prstGeom>
          <a:solidFill>
            <a:srgbClr val="FFFFF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564345549"/>
      </p:ext>
    </p:extLst>
  </p:cSld>
  <p:clrMap bg1="lt1" tx1="dk1" bg2="lt2" tx2="dk2" accent1="accent1" accent2="accent2" accent3="accent3" accent4="accent4" accent5="accent5" accent6="accent6" hlink="hlink" folHlink="folHlink"/>
  <p:sldLayoutIdLst>
    <p:sldLayoutId id="2147483701"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正方形/長方形 2"/>
          <p:cNvSpPr/>
          <p:nvPr userDrawn="1"/>
        </p:nvSpPr>
        <p:spPr>
          <a:xfrm>
            <a:off x="0" y="2000672"/>
            <a:ext cx="6858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userDrawn="1"/>
        </p:nvSpPr>
        <p:spPr>
          <a:xfrm>
            <a:off x="0" y="0"/>
            <a:ext cx="6858000" cy="200067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Picture 6" descr="background-05.png"/>
          <p:cNvPicPr>
            <a:picLocks noChangeAspect="1"/>
          </p:cNvPicPr>
          <p:nvPr userDrawn="1"/>
        </p:nvPicPr>
        <p:blipFill rotWithShape="1">
          <a:blip r:embed="rId3" cstate="email">
            <a:extLst>
              <a:ext uri="{28A0092B-C50C-407E-A947-70E740481C1C}">
                <a14:useLocalDpi xmlns:a14="http://schemas.microsoft.com/office/drawing/2010/main"/>
              </a:ext>
            </a:extLst>
          </a:blip>
          <a:srcRect r="43725"/>
          <a:stretch/>
        </p:blipFill>
        <p:spPr bwMode="auto">
          <a:xfrm>
            <a:off x="0" y="2000672"/>
            <a:ext cx="6858000" cy="68580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3" name="図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52000" y="234000"/>
            <a:ext cx="1368000" cy="228881"/>
          </a:xfrm>
          <a:prstGeom prst="rect">
            <a:avLst/>
          </a:prstGeom>
        </p:spPr>
      </p:pic>
      <p:sp>
        <p:nvSpPr>
          <p:cNvPr id="14" name="正方形/長方形 13"/>
          <p:cNvSpPr/>
          <p:nvPr userDrawn="1"/>
        </p:nvSpPr>
        <p:spPr>
          <a:xfrm>
            <a:off x="0" y="8858672"/>
            <a:ext cx="6858000" cy="1047328"/>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 bg1="lt1" tx1="dk1" bg2="lt2" tx2="dk2" accent1="accent1" accent2="accent2" accent3="accent3" accent4="accent4" accent5="accent5" accent6="accent6" hlink="hlink" folHlink="folHlink"/>
  <p:sldLayoutIdLst>
    <p:sldLayoutId id="2147483699" r:id="rId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descr="background-05.png"/>
          <p:cNvPicPr>
            <a:picLocks noChangeAspect="1"/>
          </p:cNvPicPr>
          <p:nvPr userDrawn="1"/>
        </p:nvPicPr>
        <p:blipFill rotWithShape="1">
          <a:blip r:embed="rId3" cstate="email">
            <a:extLst>
              <a:ext uri="{28A0092B-C50C-407E-A947-70E740481C1C}">
                <a14:useLocalDpi xmlns:a14="http://schemas.microsoft.com/office/drawing/2010/main"/>
              </a:ext>
            </a:extLst>
          </a:blip>
          <a:srcRect l="2456" t="67516" r="28339" b="853"/>
          <a:stretch/>
        </p:blipFill>
        <p:spPr bwMode="auto">
          <a:xfrm>
            <a:off x="0" y="-6307"/>
            <a:ext cx="6858000" cy="17640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8" name="Picture 6" descr="background-05.png"/>
          <p:cNvPicPr>
            <a:picLocks noChangeAspect="1"/>
          </p:cNvPicPr>
          <p:nvPr userDrawn="1"/>
        </p:nvPicPr>
        <p:blipFill rotWithShape="1">
          <a:blip r:embed="rId3" cstate="email">
            <a:extLst>
              <a:ext uri="{28A0092B-C50C-407E-A947-70E740481C1C}">
                <a14:useLocalDpi xmlns:a14="http://schemas.microsoft.com/office/drawing/2010/main"/>
              </a:ext>
            </a:extLst>
          </a:blip>
          <a:srcRect l="30795" t="574" b="91957"/>
          <a:stretch/>
        </p:blipFill>
        <p:spPr bwMode="auto">
          <a:xfrm>
            <a:off x="0" y="9489504"/>
            <a:ext cx="6858000" cy="41649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4" name="図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52000" y="234000"/>
            <a:ext cx="1368000" cy="228881"/>
          </a:xfrm>
          <a:prstGeom prst="rect">
            <a:avLst/>
          </a:prstGeom>
        </p:spPr>
      </p:pic>
      <p:sp>
        <p:nvSpPr>
          <p:cNvPr id="9" name="正方形/長方形 8"/>
          <p:cNvSpPr/>
          <p:nvPr userDrawn="1"/>
        </p:nvSpPr>
        <p:spPr>
          <a:xfrm>
            <a:off x="0" y="1784648"/>
            <a:ext cx="6858000" cy="7704856"/>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71083816"/>
      </p:ext>
    </p:extLst>
  </p:cSld>
  <p:clrMap bg1="lt1" tx1="dk1" bg2="lt2" tx2="dk2" accent1="accent1" accent2="accent2" accent3="accent3" accent4="accent4" accent5="accent5" accent6="accent6" hlink="hlink" folHlink="folHlink"/>
  <p:sldLayoutIdLst>
    <p:sldLayoutId id="2147483711"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9" descr="background-11.png"/>
          <p:cNvPicPr>
            <a:picLocks/>
          </p:cNvPicPr>
          <p:nvPr userDrawn="1"/>
        </p:nvPicPr>
        <p:blipFill rotWithShape="1">
          <a:blip r:embed="rId3" cstate="email">
            <a:extLst>
              <a:ext uri="{28A0092B-C50C-407E-A947-70E740481C1C}">
                <a14:useLocalDpi xmlns:a14="http://schemas.microsoft.com/office/drawing/2010/main"/>
              </a:ext>
            </a:extLst>
          </a:blip>
          <a:srcRect l="26219" t="24972" r="17518" b="72928"/>
          <a:stretch/>
        </p:blipFill>
        <p:spPr bwMode="auto">
          <a:xfrm>
            <a:off x="0" y="1712640"/>
            <a:ext cx="6876000" cy="14401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9" name="Picture 9" descr="background-11.png"/>
          <p:cNvPicPr>
            <a:picLocks/>
          </p:cNvPicPr>
          <p:nvPr userDrawn="1"/>
        </p:nvPicPr>
        <p:blipFill rotWithShape="1">
          <a:blip r:embed="rId3" cstate="email">
            <a:extLst>
              <a:ext uri="{28A0092B-C50C-407E-A947-70E740481C1C}">
                <a14:useLocalDpi xmlns:a14="http://schemas.microsoft.com/office/drawing/2010/main"/>
              </a:ext>
            </a:extLst>
          </a:blip>
          <a:srcRect l="26219" t="-2" r="17518" b="93589"/>
          <a:stretch/>
        </p:blipFill>
        <p:spPr bwMode="auto">
          <a:xfrm>
            <a:off x="0" y="9481728"/>
            <a:ext cx="6876000" cy="43982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3" name="図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52000" y="216000"/>
            <a:ext cx="1368000" cy="228881"/>
          </a:xfrm>
          <a:prstGeom prst="rect">
            <a:avLst/>
          </a:prstGeom>
        </p:spPr>
      </p:pic>
      <p:sp>
        <p:nvSpPr>
          <p:cNvPr id="4" name="正方形/長方形 3"/>
          <p:cNvSpPr/>
          <p:nvPr userDrawn="1"/>
        </p:nvSpPr>
        <p:spPr>
          <a:xfrm>
            <a:off x="0" y="1856656"/>
            <a:ext cx="6876000" cy="7625072"/>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89044275"/>
      </p:ext>
    </p:extLst>
  </p:cSld>
  <p:clrMap bg1="lt1" tx1="dk1" bg2="lt2" tx2="dk2" accent1="accent1" accent2="accent2" accent3="accent3" accent4="accent4" accent5="accent5" accent6="accent6" hlink="hlink" folHlink="folHlink"/>
  <p:sldLayoutIdLst>
    <p:sldLayoutId id="2147483719"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9" descr="background-11.png"/>
          <p:cNvPicPr>
            <a:picLocks/>
          </p:cNvPicPr>
          <p:nvPr userDrawn="1"/>
        </p:nvPicPr>
        <p:blipFill rotWithShape="1">
          <a:blip r:embed="rId3" cstate="email">
            <a:extLst>
              <a:ext uri="{28A0092B-C50C-407E-A947-70E740481C1C}">
                <a14:useLocalDpi xmlns:a14="http://schemas.microsoft.com/office/drawing/2010/main"/>
              </a:ext>
            </a:extLst>
          </a:blip>
          <a:srcRect l="26219" t="15976" r="17518" b="72928"/>
          <a:stretch/>
        </p:blipFill>
        <p:spPr bwMode="auto">
          <a:xfrm>
            <a:off x="-1257" y="0"/>
            <a:ext cx="6876000" cy="76098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3" name="図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52000" y="234000"/>
            <a:ext cx="1368000" cy="228881"/>
          </a:xfrm>
          <a:prstGeom prst="rect">
            <a:avLst/>
          </a:prstGeom>
        </p:spPr>
      </p:pic>
      <p:pic>
        <p:nvPicPr>
          <p:cNvPr id="5" name="Picture 9" descr="background-11.png"/>
          <p:cNvPicPr>
            <a:picLocks/>
          </p:cNvPicPr>
          <p:nvPr userDrawn="1"/>
        </p:nvPicPr>
        <p:blipFill rotWithShape="1">
          <a:blip r:embed="rId3" cstate="email">
            <a:extLst>
              <a:ext uri="{28A0092B-C50C-407E-A947-70E740481C1C}">
                <a14:useLocalDpi xmlns:a14="http://schemas.microsoft.com/office/drawing/2010/main"/>
              </a:ext>
            </a:extLst>
          </a:blip>
          <a:srcRect l="26219" t="-2" r="17518" b="93589"/>
          <a:stretch/>
        </p:blipFill>
        <p:spPr bwMode="auto">
          <a:xfrm>
            <a:off x="0" y="9481728"/>
            <a:ext cx="6876000" cy="43982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0960288"/>
      </p:ext>
    </p:extLst>
  </p:cSld>
  <p:clrMap bg1="lt1" tx1="dk1" bg2="lt2" tx2="dk2" accent1="accent1" accent2="accent2" accent3="accent3" accent4="accent4" accent5="accent5" accent6="accent6" hlink="hlink" folHlink="folHlink"/>
  <p:sldLayoutIdLst>
    <p:sldLayoutId id="2147483713" r:id="rId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zoom.us/meeting/register/tJIsfuuspz8tHNXgHr3ygmu9gFWv1ZBk1vyC" TargetMode="External"/><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42024" y="-3053"/>
            <a:ext cx="6900024" cy="918598"/>
          </a:xfrm>
          <a:solidFill>
            <a:srgbClr val="008080"/>
          </a:solidFill>
          <a:ln>
            <a:solidFill>
              <a:srgbClr val="008080"/>
            </a:solidFill>
          </a:ln>
        </p:spPr>
        <p:txBody>
          <a:bodyPr/>
          <a:lstStyle/>
          <a:p>
            <a:r>
              <a:rPr kumimoji="1" lang="ja-JP" altLang="en-US" sz="1800" dirty="0">
                <a:solidFill>
                  <a:schemeClr val="bg1"/>
                </a:solidFill>
              </a:rPr>
              <a:t>　 </a:t>
            </a:r>
            <a:r>
              <a:rPr kumimoji="1" lang="ja-JP" altLang="en-US" sz="3200" dirty="0">
                <a:solidFill>
                  <a:schemeClr val="bg1"/>
                </a:solidFill>
              </a:rPr>
              <a:t>第</a:t>
            </a:r>
            <a:r>
              <a:rPr kumimoji="1" lang="en-US" altLang="ja-JP" sz="3200" dirty="0">
                <a:solidFill>
                  <a:schemeClr val="bg1"/>
                </a:solidFill>
              </a:rPr>
              <a:t>1</a:t>
            </a:r>
            <a:r>
              <a:rPr kumimoji="1" lang="ja-JP" altLang="en-US" sz="3200" dirty="0">
                <a:solidFill>
                  <a:schemeClr val="bg1"/>
                </a:solidFill>
              </a:rPr>
              <a:t>回 奈良腎代替療法セミナー</a:t>
            </a:r>
          </a:p>
        </p:txBody>
      </p:sp>
      <p:sp>
        <p:nvSpPr>
          <p:cNvPr id="27" name="テキスト ボックス 26"/>
          <p:cNvSpPr txBox="1"/>
          <p:nvPr/>
        </p:nvSpPr>
        <p:spPr>
          <a:xfrm>
            <a:off x="1126531" y="992560"/>
            <a:ext cx="5542829" cy="584775"/>
          </a:xfrm>
          <a:prstGeom prst="rect">
            <a:avLst/>
          </a:prstGeom>
          <a:noFill/>
        </p:spPr>
        <p:txBody>
          <a:bodyPr wrap="square" rtlCol="0">
            <a:spAutoFit/>
          </a:bodyPr>
          <a:lstStyle/>
          <a:p>
            <a:r>
              <a:rPr lang="en-US" altLang="ja-JP" sz="2400" b="1" dirty="0">
                <a:solidFill>
                  <a:srgbClr val="000000"/>
                </a:solidFill>
                <a:latin typeface="ＭＳ Ｐゴシック" panose="020B0600070205080204" pitchFamily="50" charset="-128"/>
                <a:ea typeface="ＭＳ Ｐゴシック" panose="020B0600070205080204" pitchFamily="50" charset="-128"/>
              </a:rPr>
              <a:t>2023</a:t>
            </a:r>
            <a:r>
              <a:rPr lang="ja-JP" altLang="en-US" sz="2400" b="1" dirty="0">
                <a:solidFill>
                  <a:srgbClr val="000000"/>
                </a:solidFill>
                <a:latin typeface="ＭＳ Ｐゴシック" panose="020B0600070205080204" pitchFamily="50" charset="-128"/>
                <a:ea typeface="ＭＳ Ｐゴシック" panose="020B0600070205080204" pitchFamily="50" charset="-128"/>
              </a:rPr>
              <a:t>年</a:t>
            </a:r>
            <a:r>
              <a:rPr lang="en-US" altLang="ja-JP" sz="3200" b="1" dirty="0">
                <a:solidFill>
                  <a:srgbClr val="000000"/>
                </a:solidFill>
                <a:latin typeface="ＭＳ Ｐゴシック" panose="020B0600070205080204" pitchFamily="50" charset="-128"/>
                <a:ea typeface="ＭＳ Ｐゴシック" panose="020B0600070205080204" pitchFamily="50" charset="-128"/>
              </a:rPr>
              <a:t>3</a:t>
            </a:r>
            <a:r>
              <a:rPr lang="ja-JP" altLang="en-US" sz="2400" b="1" dirty="0">
                <a:solidFill>
                  <a:srgbClr val="000000"/>
                </a:solidFill>
                <a:latin typeface="ＭＳ Ｐゴシック" panose="020B0600070205080204" pitchFamily="50" charset="-128"/>
                <a:ea typeface="ＭＳ Ｐゴシック" panose="020B0600070205080204" pitchFamily="50" charset="-128"/>
              </a:rPr>
              <a:t>月</a:t>
            </a:r>
            <a:r>
              <a:rPr lang="en-US" altLang="ja-JP" sz="3200" b="1" dirty="0">
                <a:solidFill>
                  <a:srgbClr val="000000"/>
                </a:solidFill>
                <a:latin typeface="ＭＳ Ｐゴシック" panose="020B0600070205080204" pitchFamily="50" charset="-128"/>
                <a:ea typeface="ＭＳ Ｐゴシック" panose="020B0600070205080204" pitchFamily="50" charset="-128"/>
              </a:rPr>
              <a:t>16</a:t>
            </a:r>
            <a:r>
              <a:rPr lang="ja-JP" altLang="en-US" sz="2400" b="1" dirty="0">
                <a:solidFill>
                  <a:srgbClr val="000000"/>
                </a:solidFill>
                <a:latin typeface="ＭＳ Ｐゴシック" panose="020B0600070205080204" pitchFamily="50" charset="-128"/>
                <a:ea typeface="ＭＳ Ｐゴシック" panose="020B0600070205080204" pitchFamily="50" charset="-128"/>
              </a:rPr>
              <a:t>日</a:t>
            </a:r>
            <a:r>
              <a:rPr lang="ja-JP" altLang="en-US" sz="3200" b="1" dirty="0">
                <a:solidFill>
                  <a:srgbClr val="000000"/>
                </a:solidFill>
                <a:latin typeface="ＭＳ Ｐゴシック" panose="020B0600070205080204" pitchFamily="50" charset="-128"/>
                <a:ea typeface="ＭＳ Ｐゴシック" panose="020B0600070205080204" pitchFamily="50" charset="-128"/>
              </a:rPr>
              <a:t>（木）</a:t>
            </a:r>
            <a:r>
              <a:rPr lang="en-US" altLang="ja-JP" sz="2400" b="1" dirty="0">
                <a:solidFill>
                  <a:srgbClr val="000000"/>
                </a:solidFill>
                <a:latin typeface="ＭＳ Ｐゴシック" panose="020B0600070205080204" pitchFamily="50" charset="-128"/>
                <a:ea typeface="ＭＳ Ｐゴシック" panose="020B0600070205080204" pitchFamily="50" charset="-128"/>
              </a:rPr>
              <a:t>18</a:t>
            </a:r>
            <a:r>
              <a:rPr lang="ja-JP" altLang="en-US" sz="2400" b="1" dirty="0">
                <a:solidFill>
                  <a:srgbClr val="000000"/>
                </a:solidFill>
                <a:latin typeface="ＭＳ Ｐゴシック" panose="020B0600070205080204" pitchFamily="50" charset="-128"/>
                <a:ea typeface="ＭＳ Ｐゴシック" panose="020B0600070205080204" pitchFamily="50" charset="-128"/>
              </a:rPr>
              <a:t>：</a:t>
            </a:r>
            <a:r>
              <a:rPr lang="en-US" altLang="ja-JP" sz="2400" b="1" dirty="0">
                <a:solidFill>
                  <a:srgbClr val="000000"/>
                </a:solidFill>
                <a:latin typeface="ＭＳ Ｐゴシック" panose="020B0600070205080204" pitchFamily="50" charset="-128"/>
                <a:ea typeface="ＭＳ Ｐゴシック" panose="020B0600070205080204" pitchFamily="50" charset="-128"/>
              </a:rPr>
              <a:t>00</a:t>
            </a:r>
            <a:r>
              <a:rPr lang="ja-JP" altLang="en-US" sz="2400" b="1" dirty="0">
                <a:solidFill>
                  <a:srgbClr val="000000"/>
                </a:solidFill>
                <a:latin typeface="ＭＳ Ｐゴシック" panose="020B0600070205080204" pitchFamily="50" charset="-128"/>
                <a:ea typeface="ＭＳ Ｐゴシック" panose="020B0600070205080204" pitchFamily="50" charset="-128"/>
              </a:rPr>
              <a:t>～</a:t>
            </a:r>
            <a:r>
              <a:rPr lang="en-US" altLang="ja-JP" sz="2400" b="1" dirty="0">
                <a:solidFill>
                  <a:srgbClr val="000000"/>
                </a:solidFill>
                <a:latin typeface="ＭＳ Ｐゴシック" panose="020B0600070205080204" pitchFamily="50" charset="-128"/>
                <a:ea typeface="ＭＳ Ｐゴシック" panose="020B0600070205080204" pitchFamily="50" charset="-128"/>
              </a:rPr>
              <a:t>19</a:t>
            </a:r>
            <a:r>
              <a:rPr lang="ja-JP" altLang="en-US" sz="2400" b="1" dirty="0">
                <a:solidFill>
                  <a:srgbClr val="000000"/>
                </a:solidFill>
                <a:latin typeface="ＭＳ Ｐゴシック" panose="020B0600070205080204" pitchFamily="50" charset="-128"/>
                <a:ea typeface="ＭＳ Ｐゴシック" panose="020B0600070205080204" pitchFamily="50" charset="-128"/>
                <a:sym typeface="Wingdings" panose="05000000000000000000" pitchFamily="2" charset="2"/>
              </a:rPr>
              <a:t>：</a:t>
            </a:r>
            <a:r>
              <a:rPr lang="en-US" altLang="ja-JP" sz="2400" b="1" dirty="0">
                <a:solidFill>
                  <a:srgbClr val="000000"/>
                </a:solidFill>
                <a:latin typeface="ＭＳ Ｐゴシック" panose="020B0600070205080204" pitchFamily="50" charset="-128"/>
                <a:ea typeface="ＭＳ Ｐゴシック" panose="020B0600070205080204" pitchFamily="50" charset="-128"/>
                <a:sym typeface="Wingdings" panose="05000000000000000000" pitchFamily="2" charset="2"/>
              </a:rPr>
              <a:t>35</a:t>
            </a:r>
            <a:endParaRPr lang="ja-JP" altLang="en-US" sz="2400" b="1" dirty="0">
              <a:solidFill>
                <a:srgbClr val="000000"/>
              </a:solidFill>
              <a:latin typeface="ＭＳ Ｐゴシック" panose="020B0600070205080204" pitchFamily="50" charset="-128"/>
              <a:ea typeface="ＭＳ Ｐゴシック" panose="020B0600070205080204" pitchFamily="50" charset="-128"/>
            </a:endParaRPr>
          </a:p>
        </p:txBody>
      </p:sp>
      <p:sp>
        <p:nvSpPr>
          <p:cNvPr id="18" name="正方形/長方形 17"/>
          <p:cNvSpPr/>
          <p:nvPr/>
        </p:nvSpPr>
        <p:spPr>
          <a:xfrm>
            <a:off x="1743530" y="9250177"/>
            <a:ext cx="4308830" cy="461665"/>
          </a:xfrm>
          <a:prstGeom prst="rect">
            <a:avLst/>
          </a:prstGeom>
        </p:spPr>
        <p:txBody>
          <a:bodyPr wrap="square">
            <a:spAutoFit/>
          </a:bodyPr>
          <a:lstStyle/>
          <a:p>
            <a:r>
              <a:rPr lang="ja-JP" altLang="en-US" sz="1200" b="1" dirty="0">
                <a:latin typeface="ＭＳ Ｐゴシック" panose="020B0600070205080204" pitchFamily="50" charset="-128"/>
                <a:ea typeface="ＭＳ Ｐゴシック" panose="020B0600070205080204" pitchFamily="50" charset="-128"/>
              </a:rPr>
              <a:t>主催：奈良県立医科大学附属病院</a:t>
            </a:r>
            <a:endParaRPr lang="en-US" altLang="ja-JP" sz="1200" b="1" dirty="0">
              <a:latin typeface="ＭＳ Ｐゴシック" panose="020B0600070205080204" pitchFamily="50" charset="-128"/>
              <a:ea typeface="ＭＳ Ｐゴシック" panose="020B0600070205080204" pitchFamily="50" charset="-128"/>
            </a:endParaRPr>
          </a:p>
          <a:p>
            <a:r>
              <a:rPr lang="ja-JP" altLang="en-US" sz="1200" b="1" dirty="0">
                <a:latin typeface="ＭＳ Ｐゴシック" panose="020B0600070205080204" pitchFamily="50" charset="-128"/>
                <a:ea typeface="ＭＳ Ｐゴシック" panose="020B0600070205080204" pitchFamily="50" charset="-128"/>
              </a:rPr>
              <a:t>後援：日本腎代替療法医療専門職推進協会</a:t>
            </a:r>
            <a:endParaRPr lang="en-US" altLang="ja-JP" sz="1200" b="1" dirty="0">
              <a:latin typeface="ＭＳ Ｐゴシック" panose="020B0600070205080204" pitchFamily="50" charset="-128"/>
              <a:ea typeface="ＭＳ Ｐゴシック" panose="020B0600070205080204" pitchFamily="50" charset="-128"/>
            </a:endParaRPr>
          </a:p>
        </p:txBody>
      </p:sp>
      <p:sp>
        <p:nvSpPr>
          <p:cNvPr id="33" name="テキスト ボックス 32">
            <a:extLst>
              <a:ext uri="{FF2B5EF4-FFF2-40B4-BE49-F238E27FC236}">
                <a16:creationId xmlns:a16="http://schemas.microsoft.com/office/drawing/2014/main" id="{96CDF169-3A94-43A0-BCAC-4A6EF988C7AF}"/>
              </a:ext>
            </a:extLst>
          </p:cNvPr>
          <p:cNvSpPr txBox="1"/>
          <p:nvPr/>
        </p:nvSpPr>
        <p:spPr>
          <a:xfrm>
            <a:off x="1132924" y="1619726"/>
            <a:ext cx="6175088" cy="461665"/>
          </a:xfrm>
          <a:prstGeom prst="rect">
            <a:avLst/>
          </a:prstGeom>
          <a:noFill/>
        </p:spPr>
        <p:txBody>
          <a:bodyPr wrap="none" rtlCol="0">
            <a:spAutoFit/>
          </a:bodyPr>
          <a:lstStyle/>
          <a:p>
            <a:pPr>
              <a:defRPr/>
            </a:pPr>
            <a:r>
              <a:rPr lang="en-US" altLang="ja-JP" sz="2400" b="1" dirty="0">
                <a:solidFill>
                  <a:srgbClr val="000000"/>
                </a:solidFill>
                <a:latin typeface="ＭＳ Ｐゴシック" panose="020B0600070205080204" pitchFamily="50" charset="-128"/>
                <a:ea typeface="ＭＳ Ｐゴシック" panose="020B0600070205080204" pitchFamily="50" charset="-128"/>
              </a:rPr>
              <a:t>Web (Zoom)</a:t>
            </a:r>
            <a:r>
              <a:rPr lang="ja-JP" altLang="en-US" sz="2400" b="1" dirty="0">
                <a:solidFill>
                  <a:srgbClr val="000000"/>
                </a:solidFill>
                <a:latin typeface="ＭＳ Ｐゴシック" panose="020B0600070205080204" pitchFamily="50" charset="-128"/>
                <a:ea typeface="ＭＳ Ｐゴシック" panose="020B0600070205080204" pitchFamily="50" charset="-128"/>
              </a:rPr>
              <a:t>システム</a:t>
            </a:r>
            <a:r>
              <a:rPr lang="ja-JP" altLang="en-US" sz="2200" b="1" dirty="0">
                <a:solidFill>
                  <a:srgbClr val="FF0000"/>
                </a:solidFill>
                <a:latin typeface="ＭＳ Ｐゴシック" panose="020B0600070205080204" pitchFamily="50" charset="-128"/>
                <a:ea typeface="ＭＳ Ｐゴシック" panose="020B0600070205080204" pitchFamily="50" charset="-128"/>
              </a:rPr>
              <a:t>（</a:t>
            </a:r>
            <a:r>
              <a:rPr lang="en-US" altLang="ja-JP" sz="2200" b="1" u="sng" dirty="0">
                <a:solidFill>
                  <a:srgbClr val="FF0000"/>
                </a:solidFill>
                <a:latin typeface="ＭＳ Ｐゴシック" panose="020B0600070205080204" pitchFamily="50" charset="-128"/>
                <a:ea typeface="ＭＳ Ｐゴシック" panose="020B0600070205080204" pitchFamily="50" charset="-128"/>
              </a:rPr>
              <a:t>90</a:t>
            </a:r>
            <a:r>
              <a:rPr lang="ja-JP" altLang="en-US" sz="2200" b="1" i="0" u="sng" dirty="0">
                <a:solidFill>
                  <a:srgbClr val="FF0000"/>
                </a:solidFill>
                <a:effectLst/>
                <a:latin typeface="ＭＳ Ｐゴシック" panose="020B0600070205080204" pitchFamily="50" charset="-128"/>
                <a:ea typeface="ＭＳ Ｐゴシック" panose="020B0600070205080204" pitchFamily="50" charset="-128"/>
              </a:rPr>
              <a:t>分以上の受講必須）</a:t>
            </a:r>
            <a:r>
              <a:rPr kumimoji="1" lang="ja-JP" altLang="en-US" sz="2200" b="1" dirty="0">
                <a:solidFill>
                  <a:srgbClr val="FF0000"/>
                </a:solidFill>
              </a:rPr>
              <a:t>　　</a:t>
            </a:r>
            <a:endParaRPr lang="ja-JP" altLang="en-US" sz="2200" b="1" dirty="0">
              <a:solidFill>
                <a:srgbClr val="FF0000"/>
              </a:solidFill>
              <a:latin typeface="ＭＳ Ｐゴシック" panose="020B0600070205080204" pitchFamily="50" charset="-128"/>
              <a:ea typeface="ＭＳ Ｐゴシック" panose="020B0600070205080204" pitchFamily="50" charset="-128"/>
            </a:endParaRPr>
          </a:p>
        </p:txBody>
      </p:sp>
      <p:sp>
        <p:nvSpPr>
          <p:cNvPr id="44" name="正方形/長方形 1">
            <a:extLst>
              <a:ext uri="{FF2B5EF4-FFF2-40B4-BE49-F238E27FC236}">
                <a16:creationId xmlns:a16="http://schemas.microsoft.com/office/drawing/2014/main" id="{92CF748C-2F97-483E-9408-C26BB6B231B4}"/>
              </a:ext>
            </a:extLst>
          </p:cNvPr>
          <p:cNvSpPr/>
          <p:nvPr/>
        </p:nvSpPr>
        <p:spPr>
          <a:xfrm>
            <a:off x="8497" y="3193961"/>
            <a:ext cx="6857999" cy="1284967"/>
          </a:xfrm>
          <a:prstGeom prst="rect">
            <a:avLst/>
          </a:prstGeom>
          <a:solidFill>
            <a:srgbClr val="008080"/>
          </a:solidFill>
          <a:ln>
            <a:solidFill>
              <a:srgbClr val="008080"/>
            </a:solid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defTabSz="1042988" eaLnBrk="0" fontAlgn="base" hangingPunct="0">
              <a:lnSpc>
                <a:spcPct val="125000"/>
              </a:lnSpc>
              <a:spcBef>
                <a:spcPct val="0"/>
              </a:spcBef>
              <a:spcAft>
                <a:spcPct val="0"/>
              </a:spcAft>
              <a:defRPr/>
            </a:pPr>
            <a:r>
              <a:rPr lang="ja-JP" altLang="en-US" sz="1400" b="1" i="0" u="none" strike="noStrike" baseline="0" dirty="0">
                <a:solidFill>
                  <a:schemeClr val="bg1"/>
                </a:solidFill>
                <a:latin typeface="ＭＳ Ｐゴシック" panose="020B0600070205080204" pitchFamily="50" charset="-128"/>
                <a:ea typeface="ＭＳ Ｐゴシック" panose="020B0600070205080204" pitchFamily="50" charset="-128"/>
              </a:rPr>
              <a:t>本セミナーは「導入期加算</a:t>
            </a:r>
            <a:r>
              <a:rPr lang="en-US" altLang="ja-JP" sz="1400" b="1" i="0" u="none" strike="noStrike" baseline="0" dirty="0">
                <a:solidFill>
                  <a:schemeClr val="bg1"/>
                </a:solidFill>
                <a:latin typeface="ＭＳ Ｐゴシック" panose="020B0600070205080204" pitchFamily="50" charset="-128"/>
                <a:ea typeface="ＭＳ Ｐゴシック" panose="020B0600070205080204" pitchFamily="50" charset="-128"/>
              </a:rPr>
              <a:t>3</a:t>
            </a:r>
            <a:r>
              <a:rPr lang="ja-JP" altLang="en-US" sz="1400" b="1" i="0" u="none" strike="noStrike" baseline="0" dirty="0">
                <a:solidFill>
                  <a:schemeClr val="bg1"/>
                </a:solidFill>
                <a:latin typeface="ＭＳ Ｐゴシック" panose="020B0600070205080204" pitchFamily="50" charset="-128"/>
                <a:ea typeface="ＭＳ Ｐゴシック" panose="020B0600070205080204" pitchFamily="50" charset="-128"/>
              </a:rPr>
              <a:t>を算定している施設が主催する研修」として実施されます。</a:t>
            </a:r>
            <a:endParaRPr lang="ja-JP" altLang="en-US" sz="1400" b="1" dirty="0">
              <a:solidFill>
                <a:schemeClr val="bg1"/>
              </a:solidFill>
              <a:latin typeface="ＭＳ Ｐゴシック" panose="020B0600070205080204" pitchFamily="50" charset="-128"/>
              <a:ea typeface="ＭＳ Ｐゴシック" panose="020B0600070205080204" pitchFamily="50" charset="-128"/>
            </a:endParaRPr>
          </a:p>
          <a:p>
            <a:pPr eaLnBrk="1" hangingPunct="1">
              <a:spcBef>
                <a:spcPct val="0"/>
              </a:spcBef>
              <a:buFontTx/>
              <a:buNone/>
            </a:pPr>
            <a:r>
              <a:rPr lang="ja-JP" altLang="en-US" sz="1200" b="0" i="0" dirty="0">
                <a:solidFill>
                  <a:schemeClr val="bg1"/>
                </a:solidFill>
                <a:effectLst/>
                <a:latin typeface="ＭＳ Ｐゴシック" panose="020B0600070205080204" pitchFamily="50" charset="-128"/>
                <a:ea typeface="ＭＳ Ｐゴシック" panose="020B0600070205080204" pitchFamily="50" charset="-128"/>
              </a:rPr>
              <a:t>　 ①セミナー</a:t>
            </a:r>
            <a:r>
              <a:rPr lang="en-US" altLang="ja-JP" sz="1200" b="1" u="sng" dirty="0">
                <a:solidFill>
                  <a:schemeClr val="bg1"/>
                </a:solidFill>
                <a:latin typeface="ＭＳ Ｐゴシック" panose="020B0600070205080204" pitchFamily="50" charset="-128"/>
                <a:ea typeface="ＭＳ Ｐゴシック" panose="020B0600070205080204" pitchFamily="50" charset="-128"/>
              </a:rPr>
              <a:t>90</a:t>
            </a:r>
            <a:r>
              <a:rPr lang="ja-JP" altLang="en-US" sz="1200" b="1" i="0" u="sng" dirty="0">
                <a:solidFill>
                  <a:schemeClr val="bg1"/>
                </a:solidFill>
                <a:effectLst/>
                <a:latin typeface="ＭＳ Ｐゴシック" panose="020B0600070205080204" pitchFamily="50" charset="-128"/>
                <a:ea typeface="ＭＳ Ｐゴシック" panose="020B0600070205080204" pitchFamily="50" charset="-128"/>
              </a:rPr>
              <a:t>分以上のご視聴</a:t>
            </a:r>
            <a:r>
              <a:rPr lang="ja-JP" altLang="en-US" sz="1200" b="0" i="0" dirty="0">
                <a:solidFill>
                  <a:schemeClr val="bg1"/>
                </a:solidFill>
                <a:effectLst/>
                <a:latin typeface="ＭＳ Ｐゴシック" panose="020B0600070205080204" pitchFamily="50" charset="-128"/>
                <a:ea typeface="ＭＳ Ｐゴシック" panose="020B0600070205080204" pitchFamily="50" charset="-128"/>
              </a:rPr>
              <a:t>をお願いします（</a:t>
            </a:r>
            <a:r>
              <a:rPr lang="en-US" altLang="ja-JP" sz="1200" b="0" i="0" dirty="0">
                <a:solidFill>
                  <a:schemeClr val="bg1"/>
                </a:solidFill>
                <a:effectLst/>
                <a:latin typeface="ＭＳ Ｐゴシック" panose="020B0600070205080204" pitchFamily="50" charset="-128"/>
                <a:ea typeface="ＭＳ Ｐゴシック" panose="020B0600070205080204" pitchFamily="50" charset="-128"/>
              </a:rPr>
              <a:t>Web</a:t>
            </a:r>
            <a:r>
              <a:rPr lang="ja-JP" altLang="en-US" sz="1200" b="0" i="0" dirty="0">
                <a:solidFill>
                  <a:schemeClr val="bg1"/>
                </a:solidFill>
                <a:effectLst/>
                <a:latin typeface="ＭＳ Ｐゴシック" panose="020B0600070205080204" pitchFamily="50" charset="-128"/>
                <a:ea typeface="ＭＳ Ｐゴシック" panose="020B0600070205080204" pitchFamily="50" charset="-128"/>
              </a:rPr>
              <a:t>接続時間をもとに参加時間が計算されます）</a:t>
            </a:r>
            <a:endParaRPr lang="en-US" altLang="ja-JP" sz="1200" dirty="0">
              <a:solidFill>
                <a:schemeClr val="bg1"/>
              </a:solidFill>
              <a:latin typeface="ＭＳ Ｐゴシック" panose="020B0600070205080204" pitchFamily="50" charset="-128"/>
              <a:ea typeface="ＭＳ Ｐゴシック" panose="020B0600070205080204" pitchFamily="50" charset="-128"/>
            </a:endParaRPr>
          </a:p>
          <a:p>
            <a:pPr eaLnBrk="1" hangingPunct="1">
              <a:spcBef>
                <a:spcPct val="0"/>
              </a:spcBef>
              <a:buFontTx/>
              <a:buNone/>
            </a:pPr>
            <a:r>
              <a:rPr lang="ja-JP" altLang="en-US" sz="1200" b="0" i="0" dirty="0">
                <a:solidFill>
                  <a:schemeClr val="bg1"/>
                </a:solidFill>
                <a:effectLst/>
                <a:latin typeface="ＭＳ Ｐゴシック" panose="020B0600070205080204" pitchFamily="50" charset="-128"/>
                <a:ea typeface="ＭＳ Ｐゴシック" panose="020B0600070205080204" pitchFamily="50" charset="-128"/>
              </a:rPr>
              <a:t>   ②セミナー終了後、配信されるアンケートにご回答ください。</a:t>
            </a:r>
            <a:endParaRPr lang="en-US" altLang="ja-JP" sz="1200" dirty="0">
              <a:solidFill>
                <a:schemeClr val="bg1"/>
              </a:solidFill>
              <a:latin typeface="ＭＳ Ｐゴシック" panose="020B0600070205080204" pitchFamily="50" charset="-128"/>
              <a:ea typeface="ＭＳ Ｐゴシック" panose="020B0600070205080204" pitchFamily="50" charset="-128"/>
            </a:endParaRPr>
          </a:p>
          <a:p>
            <a:pPr eaLnBrk="1" hangingPunct="1">
              <a:spcBef>
                <a:spcPct val="0"/>
              </a:spcBef>
              <a:buFontTx/>
              <a:buNone/>
            </a:pPr>
            <a:r>
              <a:rPr lang="ja-JP" altLang="en-US" sz="1200" dirty="0">
                <a:solidFill>
                  <a:schemeClr val="bg1"/>
                </a:solidFill>
                <a:latin typeface="ＭＳ Ｐゴシック" panose="020B0600070205080204" pitchFamily="50" charset="-128"/>
                <a:ea typeface="ＭＳ Ｐゴシック" panose="020B0600070205080204" pitchFamily="50" charset="-128"/>
              </a:rPr>
              <a:t>　　 ①、②</a:t>
            </a:r>
            <a:r>
              <a:rPr lang="ja-JP" altLang="en-US" sz="1200" b="0" i="0" dirty="0">
                <a:solidFill>
                  <a:schemeClr val="bg1"/>
                </a:solidFill>
                <a:effectLst/>
                <a:latin typeface="ＭＳ Ｐゴシック" panose="020B0600070205080204" pitchFamily="50" charset="-128"/>
                <a:ea typeface="ＭＳ Ｐゴシック" panose="020B0600070205080204" pitchFamily="50" charset="-128"/>
              </a:rPr>
              <a:t>の条件を満たされた方へ、後日 協会の認証をもとに参加証を発行致します。</a:t>
            </a:r>
            <a:endParaRPr lang="en-US" altLang="ja-JP" sz="1200" b="0" i="0" dirty="0">
              <a:solidFill>
                <a:schemeClr val="bg1"/>
              </a:solidFill>
              <a:effectLst/>
              <a:latin typeface="ＭＳ Ｐゴシック" panose="020B0600070205080204" pitchFamily="50" charset="-128"/>
              <a:ea typeface="ＭＳ Ｐゴシック" panose="020B0600070205080204" pitchFamily="50" charset="-128"/>
            </a:endParaRPr>
          </a:p>
          <a:p>
            <a:pPr eaLnBrk="1" hangingPunct="1">
              <a:spcBef>
                <a:spcPct val="0"/>
              </a:spcBef>
              <a:buFontTx/>
              <a:buNone/>
            </a:pPr>
            <a:r>
              <a:rPr lang="en-US" altLang="ja-JP" sz="1200" dirty="0">
                <a:solidFill>
                  <a:schemeClr val="bg1"/>
                </a:solidFill>
                <a:latin typeface="ＭＳ Ｐゴシック" panose="020B0600070205080204" pitchFamily="50" charset="-128"/>
                <a:ea typeface="ＭＳ Ｐゴシック" panose="020B0600070205080204" pitchFamily="50" charset="-128"/>
              </a:rPr>
              <a:t>     </a:t>
            </a:r>
            <a:r>
              <a:rPr lang="ja-JP" altLang="en-US" sz="1200" b="0" i="0" dirty="0">
                <a:solidFill>
                  <a:schemeClr val="bg1"/>
                </a:solidFill>
                <a:effectLst/>
                <a:latin typeface="ＭＳ Ｐゴシック" panose="020B0600070205080204" pitchFamily="50" charset="-128"/>
                <a:ea typeface="ＭＳ Ｐゴシック" panose="020B0600070205080204" pitchFamily="50" charset="-128"/>
              </a:rPr>
              <a:t>（</a:t>
            </a:r>
            <a:r>
              <a:rPr lang="en-US" altLang="ja-JP" sz="1200" b="0" i="0" dirty="0">
                <a:solidFill>
                  <a:schemeClr val="bg1"/>
                </a:solidFill>
                <a:effectLst/>
                <a:latin typeface="ＭＳ Ｐゴシック" panose="020B0600070205080204" pitchFamily="50" charset="-128"/>
                <a:ea typeface="ＭＳ Ｐゴシック" panose="020B0600070205080204" pitchFamily="50" charset="-128"/>
              </a:rPr>
              <a:t>Web</a:t>
            </a:r>
            <a:r>
              <a:rPr lang="ja-JP" altLang="en-US" sz="1200" b="0" i="0" dirty="0">
                <a:solidFill>
                  <a:schemeClr val="bg1"/>
                </a:solidFill>
                <a:effectLst/>
                <a:latin typeface="ＭＳ Ｐゴシック" panose="020B0600070205080204" pitchFamily="50" charset="-128"/>
                <a:ea typeface="ＭＳ Ｐゴシック" panose="020B0600070205080204" pitchFamily="50" charset="-128"/>
              </a:rPr>
              <a:t>参加はお</a:t>
            </a:r>
            <a:r>
              <a:rPr lang="en-US" altLang="ja-JP" sz="1200" b="0" i="0" dirty="0">
                <a:solidFill>
                  <a:schemeClr val="bg1"/>
                </a:solidFill>
                <a:effectLst/>
                <a:latin typeface="ＭＳ Ｐゴシック" panose="020B0600070205080204" pitchFamily="50" charset="-128"/>
                <a:ea typeface="ＭＳ Ｐゴシック" panose="020B0600070205080204" pitchFamily="50" charset="-128"/>
              </a:rPr>
              <a:t>1</a:t>
            </a:r>
            <a:r>
              <a:rPr lang="ja-JP" altLang="en-US" sz="1200" b="0" i="0" dirty="0">
                <a:solidFill>
                  <a:schemeClr val="bg1"/>
                </a:solidFill>
                <a:effectLst/>
                <a:latin typeface="ＭＳ Ｐゴシック" panose="020B0600070205080204" pitchFamily="50" charset="-128"/>
                <a:ea typeface="ＭＳ Ｐゴシック" panose="020B0600070205080204" pitchFamily="50" charset="-128"/>
              </a:rPr>
              <a:t>人様</a:t>
            </a:r>
            <a:r>
              <a:rPr lang="en-US" altLang="ja-JP" sz="1200" b="0" i="0" dirty="0">
                <a:solidFill>
                  <a:schemeClr val="bg1"/>
                </a:solidFill>
                <a:effectLst/>
                <a:latin typeface="ＭＳ Ｐゴシック" panose="020B0600070205080204" pitchFamily="50" charset="-128"/>
                <a:ea typeface="ＭＳ Ｐゴシック" panose="020B0600070205080204" pitchFamily="50" charset="-128"/>
              </a:rPr>
              <a:t>1</a:t>
            </a:r>
            <a:r>
              <a:rPr lang="ja-JP" altLang="en-US" sz="1200" b="0" i="0" dirty="0">
                <a:solidFill>
                  <a:schemeClr val="bg1"/>
                </a:solidFill>
                <a:effectLst/>
                <a:latin typeface="ＭＳ Ｐゴシック" panose="020B0600070205080204" pitchFamily="50" charset="-128"/>
                <a:ea typeface="ＭＳ Ｐゴシック" panose="020B0600070205080204" pitchFamily="50" charset="-128"/>
              </a:rPr>
              <a:t>端末でご参加ください）</a:t>
            </a:r>
            <a:endParaRPr lang="en-US" altLang="ja-JP" sz="1200" dirty="0">
              <a:solidFill>
                <a:schemeClr val="bg1"/>
              </a:solidFill>
              <a:latin typeface="ＭＳ Ｐゴシック" panose="020B0600070205080204" pitchFamily="50" charset="-128"/>
              <a:ea typeface="ＭＳ Ｐゴシック" panose="020B0600070205080204" pitchFamily="50" charset="-128"/>
            </a:endParaRPr>
          </a:p>
          <a:p>
            <a:pPr eaLnBrk="1" hangingPunct="1">
              <a:spcBef>
                <a:spcPct val="0"/>
              </a:spcBef>
              <a:buFontTx/>
              <a:buNone/>
            </a:pPr>
            <a:r>
              <a:rPr lang="en-US" altLang="ja-JP" sz="1200" b="0" i="0" dirty="0">
                <a:solidFill>
                  <a:schemeClr val="bg1"/>
                </a:solidFill>
                <a:effectLst/>
                <a:latin typeface="ＭＳ Ｐゴシック" panose="020B0600070205080204" pitchFamily="50" charset="-128"/>
                <a:ea typeface="ＭＳ Ｐゴシック" panose="020B0600070205080204" pitchFamily="50" charset="-128"/>
              </a:rPr>
              <a:t>      </a:t>
            </a:r>
            <a:r>
              <a:rPr lang="ja-JP" altLang="en-US" sz="1200" b="0" i="0" dirty="0">
                <a:solidFill>
                  <a:schemeClr val="bg1"/>
                </a:solidFill>
                <a:effectLst/>
                <a:latin typeface="ＭＳ Ｐゴシック" panose="020B0600070205080204" pitchFamily="50" charset="-128"/>
                <a:ea typeface="ＭＳ Ｐゴシック" panose="020B0600070205080204" pitchFamily="50" charset="-128"/>
              </a:rPr>
              <a:t>参加者名簿を日本腎代替療法医療専門職推進協会に提出することを予めご了承ください。</a:t>
            </a:r>
            <a:endParaRPr lang="ja-JP" altLang="ja-JP" sz="1200" b="1" dirty="0">
              <a:solidFill>
                <a:schemeClr val="bg1"/>
              </a:solidFill>
              <a:latin typeface="ＭＳ Ｐゴシック" panose="020B0600070205080204" pitchFamily="50" charset="-128"/>
              <a:ea typeface="ＭＳ Ｐゴシック" panose="020B0600070205080204" pitchFamily="50" charset="-128"/>
            </a:endParaRPr>
          </a:p>
        </p:txBody>
      </p:sp>
      <p:sp>
        <p:nvSpPr>
          <p:cNvPr id="26" name="テキスト ボックス 25">
            <a:extLst>
              <a:ext uri="{FF2B5EF4-FFF2-40B4-BE49-F238E27FC236}">
                <a16:creationId xmlns:a16="http://schemas.microsoft.com/office/drawing/2014/main" id="{7E834477-A1EB-4233-9447-8B974EEAA355}"/>
              </a:ext>
            </a:extLst>
          </p:cNvPr>
          <p:cNvSpPr txBox="1"/>
          <p:nvPr/>
        </p:nvSpPr>
        <p:spPr>
          <a:xfrm>
            <a:off x="332259" y="8305945"/>
            <a:ext cx="6459927" cy="276999"/>
          </a:xfrm>
          <a:prstGeom prst="rect">
            <a:avLst/>
          </a:prstGeom>
          <a:noFill/>
        </p:spPr>
        <p:txBody>
          <a:bodyPr wrap="square" rtlCol="0">
            <a:spAutoFit/>
          </a:bodyPr>
          <a:lstStyle/>
          <a:p>
            <a:r>
              <a:rPr kumimoji="1" lang="en-US" altLang="ja-JP" sz="1200" b="1" dirty="0">
                <a:latin typeface="ＭＳ Ｐゴシック" panose="020B0600070205080204" pitchFamily="50" charset="-128"/>
                <a:ea typeface="ＭＳ Ｐゴシック" panose="020B0600070205080204" pitchFamily="50" charset="-128"/>
              </a:rPr>
              <a:t>  【</a:t>
            </a:r>
            <a:r>
              <a:rPr kumimoji="1" lang="ja-JP" altLang="en-US" sz="1200" b="1" dirty="0">
                <a:latin typeface="ＭＳ Ｐゴシック" panose="020B0600070205080204" pitchFamily="50" charset="-128"/>
                <a:ea typeface="ＭＳ Ｐゴシック" panose="020B0600070205080204" pitchFamily="50" charset="-128"/>
              </a:rPr>
              <a:t>視聴方法</a:t>
            </a:r>
            <a:r>
              <a:rPr kumimoji="1" lang="en-US" altLang="ja-JP" sz="1200" b="1" dirty="0">
                <a:latin typeface="ＭＳ Ｐゴシック" panose="020B0600070205080204" pitchFamily="50" charset="-128"/>
                <a:ea typeface="ＭＳ Ｐゴシック" panose="020B0600070205080204" pitchFamily="50" charset="-128"/>
              </a:rPr>
              <a:t>】</a:t>
            </a:r>
            <a:r>
              <a:rPr kumimoji="1" lang="ja-JP" altLang="en-US" sz="1200" b="1" dirty="0">
                <a:latin typeface="ＭＳ Ｐゴシック" panose="020B0600070205080204" pitchFamily="50" charset="-128"/>
                <a:ea typeface="ＭＳ Ｐゴシック" panose="020B0600070205080204" pitchFamily="50" charset="-128"/>
              </a:rPr>
              <a:t>右記の</a:t>
            </a:r>
            <a:r>
              <a:rPr kumimoji="1" lang="en-US" altLang="ja-JP" sz="1200" b="1" dirty="0">
                <a:latin typeface="ＭＳ Ｐゴシック" panose="020B0600070205080204" pitchFamily="50" charset="-128"/>
                <a:ea typeface="ＭＳ Ｐゴシック" panose="020B0600070205080204" pitchFamily="50" charset="-128"/>
              </a:rPr>
              <a:t>QR</a:t>
            </a:r>
            <a:r>
              <a:rPr kumimoji="1" lang="ja-JP" altLang="en-US" sz="1200" b="1" dirty="0">
                <a:latin typeface="ＭＳ Ｐゴシック" panose="020B0600070205080204" pitchFamily="50" charset="-128"/>
                <a:ea typeface="ＭＳ Ｐゴシック" panose="020B0600070205080204" pitchFamily="50" charset="-128"/>
              </a:rPr>
              <a:t>コードより登録サイトへお進みください。</a:t>
            </a:r>
            <a:r>
              <a:rPr lang="ja-JP" altLang="en-US" sz="1200" b="1" dirty="0">
                <a:latin typeface="ＭＳ Ｐゴシック" panose="020B0600070205080204" pitchFamily="50" charset="-128"/>
                <a:ea typeface="ＭＳ Ｐゴシック" panose="020B0600070205080204" pitchFamily="50" charset="-128"/>
              </a:rPr>
              <a:t> </a:t>
            </a:r>
            <a:r>
              <a:rPr kumimoji="1" lang="ja-JP" altLang="en-US" sz="1200" b="1" dirty="0">
                <a:latin typeface="ＭＳ Ｐゴシック" panose="020B0600070205080204" pitchFamily="50" charset="-128"/>
                <a:ea typeface="ＭＳ Ｐゴシック" panose="020B0600070205080204" pitchFamily="50" charset="-128"/>
              </a:rPr>
              <a:t>詳細は裏面</a:t>
            </a:r>
            <a:r>
              <a:rPr lang="ja-JP" altLang="en-US" sz="1200" b="1" dirty="0">
                <a:latin typeface="ＭＳ Ｐゴシック" panose="020B0600070205080204" pitchFamily="50" charset="-128"/>
                <a:ea typeface="ＭＳ Ｐゴシック" panose="020B0600070205080204" pitchFamily="50" charset="-128"/>
              </a:rPr>
              <a:t>を</a:t>
            </a:r>
            <a:r>
              <a:rPr kumimoji="1" lang="ja-JP" altLang="en-US" sz="1200" b="1" dirty="0">
                <a:latin typeface="ＭＳ Ｐゴシック" panose="020B0600070205080204" pitchFamily="50" charset="-128"/>
                <a:ea typeface="ＭＳ Ｐゴシック" panose="020B0600070205080204" pitchFamily="50" charset="-128"/>
              </a:rPr>
              <a:t>ご参照ください。</a:t>
            </a:r>
            <a:endParaRPr lang="en-US" altLang="ja-JP" sz="1200" b="1" dirty="0">
              <a:latin typeface="ＭＳ Ｐゴシック" panose="020B0600070205080204" pitchFamily="50" charset="-128"/>
              <a:ea typeface="ＭＳ Ｐゴシック" panose="020B0600070205080204" pitchFamily="50" charset="-128"/>
            </a:endParaRPr>
          </a:p>
        </p:txBody>
      </p:sp>
      <p:sp>
        <p:nvSpPr>
          <p:cNvPr id="6" name="四角形: 角を丸くする 5">
            <a:extLst>
              <a:ext uri="{FF2B5EF4-FFF2-40B4-BE49-F238E27FC236}">
                <a16:creationId xmlns:a16="http://schemas.microsoft.com/office/drawing/2014/main" id="{8C85D212-EC54-474D-A82A-6A96BF721ED8}"/>
              </a:ext>
            </a:extLst>
          </p:cNvPr>
          <p:cNvSpPr/>
          <p:nvPr/>
        </p:nvSpPr>
        <p:spPr>
          <a:xfrm>
            <a:off x="278261" y="1043801"/>
            <a:ext cx="774475" cy="415856"/>
          </a:xfrm>
          <a:prstGeom prst="roundRect">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日時</a:t>
            </a:r>
          </a:p>
        </p:txBody>
      </p:sp>
      <p:sp>
        <p:nvSpPr>
          <p:cNvPr id="35" name="四角形: 角を丸くする 34">
            <a:extLst>
              <a:ext uri="{FF2B5EF4-FFF2-40B4-BE49-F238E27FC236}">
                <a16:creationId xmlns:a16="http://schemas.microsoft.com/office/drawing/2014/main" id="{EA0F5FC1-9A39-44DC-85C7-36354B32F5A8}"/>
              </a:ext>
            </a:extLst>
          </p:cNvPr>
          <p:cNvSpPr/>
          <p:nvPr/>
        </p:nvSpPr>
        <p:spPr>
          <a:xfrm>
            <a:off x="278261" y="1593527"/>
            <a:ext cx="774475" cy="415856"/>
          </a:xfrm>
          <a:prstGeom prst="roundRect">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t>会場</a:t>
            </a:r>
            <a:endParaRPr kumimoji="1" lang="ja-JP" altLang="en-US" b="1" dirty="0"/>
          </a:p>
        </p:txBody>
      </p:sp>
      <p:sp>
        <p:nvSpPr>
          <p:cNvPr id="54" name="角丸四角形 1">
            <a:extLst>
              <a:ext uri="{FF2B5EF4-FFF2-40B4-BE49-F238E27FC236}">
                <a16:creationId xmlns:a16="http://schemas.microsoft.com/office/drawing/2014/main" id="{A67AC1F2-182D-4714-9E45-5F7F2983185E}"/>
              </a:ext>
            </a:extLst>
          </p:cNvPr>
          <p:cNvSpPr/>
          <p:nvPr/>
        </p:nvSpPr>
        <p:spPr>
          <a:xfrm>
            <a:off x="60612" y="4608773"/>
            <a:ext cx="6726638" cy="3584090"/>
          </a:xfrm>
          <a:prstGeom prst="roundRect">
            <a:avLst>
              <a:gd name="adj" fmla="val 754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　　</a:t>
            </a:r>
            <a:endParaRPr lang="en-US" dirty="0">
              <a:solidFill>
                <a:schemeClr val="tx1"/>
              </a:solidFill>
            </a:endParaRPr>
          </a:p>
        </p:txBody>
      </p:sp>
      <p:grpSp>
        <p:nvGrpSpPr>
          <p:cNvPr id="15" name="グループ化 14">
            <a:extLst>
              <a:ext uri="{FF2B5EF4-FFF2-40B4-BE49-F238E27FC236}">
                <a16:creationId xmlns:a16="http://schemas.microsoft.com/office/drawing/2014/main" id="{EA0EA0B3-50F8-CF15-FD15-AB237D10DF63}"/>
              </a:ext>
            </a:extLst>
          </p:cNvPr>
          <p:cNvGrpSpPr/>
          <p:nvPr/>
        </p:nvGrpSpPr>
        <p:grpSpPr>
          <a:xfrm>
            <a:off x="-162903" y="4655977"/>
            <a:ext cx="7748220" cy="3387050"/>
            <a:chOff x="-59346" y="4680107"/>
            <a:chExt cx="7748220" cy="3387050"/>
          </a:xfrm>
        </p:grpSpPr>
        <p:sp>
          <p:nvSpPr>
            <p:cNvPr id="48" name="テキスト ボックス 47">
              <a:extLst>
                <a:ext uri="{FF2B5EF4-FFF2-40B4-BE49-F238E27FC236}">
                  <a16:creationId xmlns:a16="http://schemas.microsoft.com/office/drawing/2014/main" id="{DD8D2E26-BEA3-4028-8EB5-E4D82894D288}"/>
                </a:ext>
              </a:extLst>
            </p:cNvPr>
            <p:cNvSpPr txBox="1"/>
            <p:nvPr/>
          </p:nvSpPr>
          <p:spPr>
            <a:xfrm>
              <a:off x="211448" y="5534018"/>
              <a:ext cx="6843050" cy="331313"/>
            </a:xfrm>
            <a:prstGeom prst="rect">
              <a:avLst/>
            </a:prstGeom>
            <a:noFill/>
          </p:spPr>
          <p:txBody>
            <a:bodyPr wrap="square">
              <a:spAutoFit/>
            </a:bodyPr>
            <a:lstStyle/>
            <a:p>
              <a:r>
                <a:rPr lang="ja-JP" altLang="en-US" sz="2000" b="1" dirty="0">
                  <a:solidFill>
                    <a:srgbClr val="000000"/>
                  </a:solidFill>
                  <a:latin typeface="ＭＳ Ｐゴシック" panose="020B0600070205080204" pitchFamily="50" charset="-128"/>
                  <a:ea typeface="ＭＳ Ｐゴシック" panose="020B0600070205080204" pitchFamily="50" charset="-128"/>
                </a:rPr>
                <a:t>座長：奈良県立医科大学  江里口 雅裕</a:t>
              </a:r>
              <a:r>
                <a:rPr lang="ja-JP" altLang="en-US" sz="1600" b="1" dirty="0">
                  <a:solidFill>
                    <a:srgbClr val="000000"/>
                  </a:solidFill>
                  <a:latin typeface="ＭＳ Ｐゴシック" panose="020B0600070205080204" pitchFamily="50" charset="-128"/>
                  <a:ea typeface="ＭＳ Ｐゴシック" panose="020B0600070205080204" pitchFamily="50" charset="-128"/>
                </a:rPr>
                <a:t>（腎臓内科学 講師）     </a:t>
              </a:r>
              <a:endParaRPr lang="ja-JP" altLang="en-US" sz="1600" b="1" dirty="0"/>
            </a:p>
          </p:txBody>
        </p:sp>
        <p:sp>
          <p:nvSpPr>
            <p:cNvPr id="50" name="テキスト ボックス 49">
              <a:extLst>
                <a:ext uri="{FF2B5EF4-FFF2-40B4-BE49-F238E27FC236}">
                  <a16:creationId xmlns:a16="http://schemas.microsoft.com/office/drawing/2014/main" id="{180C2F38-3253-476B-9DE7-E90A88612A82}"/>
                </a:ext>
              </a:extLst>
            </p:cNvPr>
            <p:cNvSpPr txBox="1"/>
            <p:nvPr/>
          </p:nvSpPr>
          <p:spPr>
            <a:xfrm>
              <a:off x="211448" y="6075536"/>
              <a:ext cx="6857998" cy="586168"/>
            </a:xfrm>
            <a:prstGeom prst="rect">
              <a:avLst/>
            </a:prstGeom>
            <a:noFill/>
          </p:spPr>
          <p:txBody>
            <a:bodyPr wrap="square">
              <a:spAutoFit/>
            </a:bodyPr>
            <a:lstStyle/>
            <a:p>
              <a:r>
                <a:rPr lang="ja-JP" altLang="en-US" sz="2000" b="1" dirty="0">
                  <a:solidFill>
                    <a:srgbClr val="000000"/>
                  </a:solidFill>
                  <a:latin typeface="ＭＳ Ｐゴシック" panose="020B0600070205080204" pitchFamily="50" charset="-128"/>
                  <a:ea typeface="ＭＳ Ｐゴシック" panose="020B0600070205080204" pitchFamily="50" charset="-128"/>
                </a:rPr>
                <a:t>講演１） </a:t>
              </a:r>
              <a:r>
                <a:rPr lang="en-US" altLang="ja-JP" sz="2000" b="1" dirty="0">
                  <a:solidFill>
                    <a:srgbClr val="000000"/>
                  </a:solidFill>
                  <a:latin typeface="ＭＳ Ｐゴシック" panose="020B0600070205080204" pitchFamily="50" charset="-128"/>
                  <a:ea typeface="ＭＳ Ｐゴシック" panose="020B0600070205080204" pitchFamily="50" charset="-128"/>
                </a:rPr>
                <a:t>18</a:t>
              </a:r>
              <a:r>
                <a:rPr lang="ja-JP" altLang="en-US" sz="2000" b="1" dirty="0">
                  <a:solidFill>
                    <a:srgbClr val="000000"/>
                  </a:solidFill>
                  <a:latin typeface="ＭＳ Ｐゴシック" panose="020B0600070205080204" pitchFamily="50" charset="-128"/>
                  <a:ea typeface="ＭＳ Ｐゴシック" panose="020B0600070205080204" pitchFamily="50" charset="-128"/>
                </a:rPr>
                <a:t>：</a:t>
              </a:r>
              <a:r>
                <a:rPr lang="en-US" altLang="ja-JP" sz="2000" b="1" dirty="0">
                  <a:solidFill>
                    <a:srgbClr val="000000"/>
                  </a:solidFill>
                  <a:latin typeface="ＭＳ Ｐゴシック" panose="020B0600070205080204" pitchFamily="50" charset="-128"/>
                  <a:ea typeface="ＭＳ Ｐゴシック" panose="020B0600070205080204" pitchFamily="50" charset="-128"/>
                </a:rPr>
                <a:t>05</a:t>
              </a:r>
              <a:r>
                <a:rPr lang="ja-JP" altLang="en-US" sz="2000" b="1" dirty="0">
                  <a:solidFill>
                    <a:srgbClr val="000000"/>
                  </a:solidFill>
                  <a:latin typeface="ＭＳ Ｐゴシック" panose="020B0600070205080204" pitchFamily="50" charset="-128"/>
                  <a:ea typeface="ＭＳ Ｐゴシック" panose="020B0600070205080204" pitchFamily="50" charset="-128"/>
                </a:rPr>
                <a:t>～</a:t>
              </a:r>
              <a:r>
                <a:rPr lang="en-US" altLang="ja-JP" sz="2000" b="1" dirty="0">
                  <a:solidFill>
                    <a:srgbClr val="000000"/>
                  </a:solidFill>
                  <a:latin typeface="ＭＳ Ｐゴシック" panose="020B0600070205080204" pitchFamily="50" charset="-128"/>
                  <a:ea typeface="ＭＳ Ｐゴシック" panose="020B0600070205080204" pitchFamily="50" charset="-128"/>
                </a:rPr>
                <a:t>18</a:t>
              </a:r>
              <a:r>
                <a:rPr lang="ja-JP" altLang="en-US" sz="2000" b="1" dirty="0">
                  <a:solidFill>
                    <a:srgbClr val="000000"/>
                  </a:solidFill>
                  <a:latin typeface="ＭＳ Ｐゴシック" panose="020B0600070205080204" pitchFamily="50" charset="-128"/>
                  <a:ea typeface="ＭＳ Ｐゴシック" panose="020B0600070205080204" pitchFamily="50" charset="-128"/>
                </a:rPr>
                <a:t>：</a:t>
              </a:r>
              <a:r>
                <a:rPr lang="en-US" altLang="ja-JP" sz="2000" b="1" dirty="0">
                  <a:solidFill>
                    <a:srgbClr val="000000"/>
                  </a:solidFill>
                  <a:latin typeface="ＭＳ Ｐゴシック" panose="020B0600070205080204" pitchFamily="50" charset="-128"/>
                  <a:ea typeface="ＭＳ Ｐゴシック" panose="020B0600070205080204" pitchFamily="50" charset="-128"/>
                </a:rPr>
                <a:t>50</a:t>
              </a:r>
            </a:p>
            <a:p>
              <a:r>
                <a:rPr lang="ja-JP" altLang="en-US" sz="2000" b="1" dirty="0">
                  <a:solidFill>
                    <a:srgbClr val="000000"/>
                  </a:solidFill>
                  <a:latin typeface="ＭＳ Ｐゴシック" panose="020B0600070205080204" pitchFamily="50" charset="-128"/>
                  <a:ea typeface="ＭＳ Ｐゴシック" panose="020B0600070205080204" pitchFamily="50" charset="-128"/>
                </a:rPr>
                <a:t>演者：奈良県立医科大学  鮫島 謙一</a:t>
              </a:r>
              <a:r>
                <a:rPr lang="en-US" altLang="ja-JP" sz="1600" b="1" dirty="0">
                  <a:solidFill>
                    <a:srgbClr val="000000"/>
                  </a:solidFill>
                  <a:latin typeface="ＭＳ Ｐゴシック" panose="020B0600070205080204" pitchFamily="50" charset="-128"/>
                  <a:ea typeface="ＭＳ Ｐゴシック" panose="020B0600070205080204" pitchFamily="50" charset="-128"/>
                </a:rPr>
                <a:t>(</a:t>
              </a:r>
              <a:r>
                <a:rPr lang="ja-JP" altLang="en-US" sz="1600" b="1" dirty="0">
                  <a:solidFill>
                    <a:srgbClr val="000000"/>
                  </a:solidFill>
                  <a:latin typeface="ＭＳ Ｐゴシック" panose="020B0600070205080204" pitchFamily="50" charset="-128"/>
                  <a:ea typeface="ＭＳ Ｐゴシック" panose="020B0600070205080204" pitchFamily="50" charset="-128"/>
                </a:rPr>
                <a:t>腎臓内科学 講師）</a:t>
              </a:r>
              <a:endParaRPr lang="ja-JP" altLang="en-US" sz="1600" b="1" dirty="0"/>
            </a:p>
          </p:txBody>
        </p:sp>
        <p:sp>
          <p:nvSpPr>
            <p:cNvPr id="56" name="テキスト ボックス 55">
              <a:extLst>
                <a:ext uri="{FF2B5EF4-FFF2-40B4-BE49-F238E27FC236}">
                  <a16:creationId xmlns:a16="http://schemas.microsoft.com/office/drawing/2014/main" id="{9820A312-80B6-4B0D-93A5-7217D6175E3A}"/>
                </a:ext>
              </a:extLst>
            </p:cNvPr>
            <p:cNvSpPr txBox="1"/>
            <p:nvPr/>
          </p:nvSpPr>
          <p:spPr>
            <a:xfrm>
              <a:off x="101917" y="6662058"/>
              <a:ext cx="6134298" cy="433255"/>
            </a:xfrm>
            <a:prstGeom prst="rect">
              <a:avLst/>
            </a:prstGeom>
            <a:noFill/>
          </p:spPr>
          <p:txBody>
            <a:bodyPr wrap="square">
              <a:spAutoFit/>
            </a:bodyPr>
            <a:lstStyle/>
            <a:p>
              <a:r>
                <a:rPr lang="ja-JP" altLang="en-US" sz="2800" b="1" dirty="0">
                  <a:solidFill>
                    <a:srgbClr val="000000"/>
                  </a:solidFill>
                  <a:latin typeface="ＭＳ Ｐゴシック" panose="020B0600070205080204" pitchFamily="50" charset="-128"/>
                  <a:ea typeface="ＭＳ Ｐゴシック" panose="020B0600070205080204" pitchFamily="50" charset="-128"/>
                </a:rPr>
                <a:t>　 </a:t>
              </a:r>
              <a:r>
                <a:rPr lang="en-US" altLang="ja-JP" sz="2800" b="1" dirty="0">
                  <a:solidFill>
                    <a:srgbClr val="000000"/>
                  </a:solidFill>
                  <a:latin typeface="ＭＳ Ｐゴシック" panose="020B0600070205080204" pitchFamily="50" charset="-128"/>
                  <a:ea typeface="ＭＳ Ｐゴシック" panose="020B0600070205080204" pitchFamily="50" charset="-128"/>
                </a:rPr>
                <a:t>『</a:t>
              </a:r>
              <a:r>
                <a:rPr lang="ja-JP" altLang="en-US" sz="2800" b="1" dirty="0">
                  <a:solidFill>
                    <a:srgbClr val="000000"/>
                  </a:solidFill>
                  <a:latin typeface="ＭＳ Ｐゴシック" panose="020B0600070205080204" pitchFamily="50" charset="-128"/>
                  <a:ea typeface="ＭＳ Ｐゴシック" panose="020B0600070205080204" pitchFamily="50" charset="-128"/>
                </a:rPr>
                <a:t>腎代替療法における</a:t>
              </a:r>
              <a:r>
                <a:rPr lang="en-US" altLang="ja-JP" sz="2800" b="1" dirty="0">
                  <a:solidFill>
                    <a:srgbClr val="000000"/>
                  </a:solidFill>
                  <a:latin typeface="ＭＳ Ｐゴシック" panose="020B0600070205080204" pitchFamily="50" charset="-128"/>
                  <a:ea typeface="ＭＳ Ｐゴシック" panose="020B0600070205080204" pitchFamily="50" charset="-128"/>
                </a:rPr>
                <a:t>SDM』</a:t>
              </a:r>
              <a:endParaRPr lang="ja-JP" altLang="en-US" sz="2800" b="1" dirty="0"/>
            </a:p>
          </p:txBody>
        </p:sp>
        <p:sp>
          <p:nvSpPr>
            <p:cNvPr id="2" name="テキスト ボックス 1">
              <a:extLst>
                <a:ext uri="{FF2B5EF4-FFF2-40B4-BE49-F238E27FC236}">
                  <a16:creationId xmlns:a16="http://schemas.microsoft.com/office/drawing/2014/main" id="{CB131004-5AB0-F653-3B54-D26BFBA99AA0}"/>
                </a:ext>
              </a:extLst>
            </p:cNvPr>
            <p:cNvSpPr txBox="1"/>
            <p:nvPr/>
          </p:nvSpPr>
          <p:spPr>
            <a:xfrm>
              <a:off x="182804" y="7069804"/>
              <a:ext cx="7506070" cy="707886"/>
            </a:xfrm>
            <a:prstGeom prst="rect">
              <a:avLst/>
            </a:prstGeom>
            <a:noFill/>
          </p:spPr>
          <p:txBody>
            <a:bodyPr wrap="square">
              <a:spAutoFit/>
            </a:bodyPr>
            <a:lstStyle/>
            <a:p>
              <a:r>
                <a:rPr lang="ja-JP" altLang="en-US" sz="2000" b="1" dirty="0">
                  <a:solidFill>
                    <a:srgbClr val="000000"/>
                  </a:solidFill>
                  <a:latin typeface="ＭＳ Ｐゴシック" panose="020B0600070205080204" pitchFamily="50" charset="-128"/>
                  <a:ea typeface="ＭＳ Ｐゴシック" panose="020B0600070205080204" pitchFamily="50" charset="-128"/>
                </a:rPr>
                <a:t>講演２）</a:t>
              </a:r>
              <a:r>
                <a:rPr lang="en-US" altLang="ja-JP" sz="2000" b="1" dirty="0">
                  <a:solidFill>
                    <a:srgbClr val="000000"/>
                  </a:solidFill>
                  <a:latin typeface="ＭＳ Ｐゴシック" panose="020B0600070205080204" pitchFamily="50" charset="-128"/>
                  <a:ea typeface="ＭＳ Ｐゴシック" panose="020B0600070205080204" pitchFamily="50" charset="-128"/>
                </a:rPr>
                <a:t> 18</a:t>
              </a:r>
              <a:r>
                <a:rPr lang="ja-JP" altLang="en-US" sz="2000" b="1" dirty="0">
                  <a:solidFill>
                    <a:srgbClr val="000000"/>
                  </a:solidFill>
                  <a:latin typeface="ＭＳ Ｐゴシック" panose="020B0600070205080204" pitchFamily="50" charset="-128"/>
                  <a:ea typeface="ＭＳ Ｐゴシック" panose="020B0600070205080204" pitchFamily="50" charset="-128"/>
                </a:rPr>
                <a:t>：</a:t>
              </a:r>
              <a:r>
                <a:rPr lang="en-US" altLang="ja-JP" sz="2000" b="1" dirty="0">
                  <a:solidFill>
                    <a:srgbClr val="000000"/>
                  </a:solidFill>
                  <a:latin typeface="ＭＳ Ｐゴシック" panose="020B0600070205080204" pitchFamily="50" charset="-128"/>
                  <a:ea typeface="ＭＳ Ｐゴシック" panose="020B0600070205080204" pitchFamily="50" charset="-128"/>
                </a:rPr>
                <a:t>50</a:t>
              </a:r>
              <a:r>
                <a:rPr lang="ja-JP" altLang="en-US" sz="2000" b="1" dirty="0">
                  <a:solidFill>
                    <a:srgbClr val="000000"/>
                  </a:solidFill>
                  <a:latin typeface="ＭＳ Ｐゴシック" panose="020B0600070205080204" pitchFamily="50" charset="-128"/>
                  <a:ea typeface="ＭＳ Ｐゴシック" panose="020B0600070205080204" pitchFamily="50" charset="-128"/>
                </a:rPr>
                <a:t>～</a:t>
              </a:r>
              <a:r>
                <a:rPr lang="en-US" altLang="ja-JP" sz="2000" b="1" dirty="0">
                  <a:solidFill>
                    <a:srgbClr val="000000"/>
                  </a:solidFill>
                  <a:latin typeface="ＭＳ Ｐゴシック" panose="020B0600070205080204" pitchFamily="50" charset="-128"/>
                  <a:ea typeface="ＭＳ Ｐゴシック" panose="020B0600070205080204" pitchFamily="50" charset="-128"/>
                </a:rPr>
                <a:t>19</a:t>
              </a:r>
              <a:r>
                <a:rPr lang="ja-JP" altLang="en-US" sz="2000" b="1" dirty="0">
                  <a:solidFill>
                    <a:srgbClr val="000000"/>
                  </a:solidFill>
                  <a:latin typeface="ＭＳ Ｐゴシック" panose="020B0600070205080204" pitchFamily="50" charset="-128"/>
                  <a:ea typeface="ＭＳ Ｐゴシック" panose="020B0600070205080204" pitchFamily="50" charset="-128"/>
                </a:rPr>
                <a:t>：</a:t>
              </a:r>
              <a:r>
                <a:rPr lang="en-US" altLang="ja-JP" sz="2000" b="1" dirty="0">
                  <a:solidFill>
                    <a:srgbClr val="000000"/>
                  </a:solidFill>
                  <a:latin typeface="ＭＳ Ｐゴシック" panose="020B0600070205080204" pitchFamily="50" charset="-128"/>
                  <a:ea typeface="ＭＳ Ｐゴシック" panose="020B0600070205080204" pitchFamily="50" charset="-128"/>
                </a:rPr>
                <a:t>35</a:t>
              </a:r>
            </a:p>
            <a:p>
              <a:r>
                <a:rPr lang="ja-JP" altLang="en-US" sz="2000" b="1" dirty="0">
                  <a:solidFill>
                    <a:srgbClr val="000000"/>
                  </a:solidFill>
                  <a:latin typeface="ＭＳ Ｐゴシック" panose="020B0600070205080204" pitchFamily="50" charset="-128"/>
                  <a:ea typeface="ＭＳ Ｐゴシック" panose="020B0600070205080204" pitchFamily="50" charset="-128"/>
                </a:rPr>
                <a:t>演者：奈良県立医科大学　米田 龍生</a:t>
              </a:r>
              <a:r>
                <a:rPr lang="ja-JP" altLang="en-US" sz="1600" b="1" dirty="0">
                  <a:solidFill>
                    <a:srgbClr val="000000"/>
                  </a:solidFill>
                  <a:latin typeface="ＭＳ Ｐゴシック" panose="020B0600070205080204" pitchFamily="50" charset="-128"/>
                  <a:ea typeface="ＭＳ Ｐゴシック" panose="020B0600070205080204" pitchFamily="50" charset="-128"/>
                </a:rPr>
                <a:t>（泌尿器科・透析部病院教授） 　</a:t>
              </a:r>
              <a:endParaRPr lang="ja-JP" altLang="en-US" sz="1600" b="1" dirty="0"/>
            </a:p>
          </p:txBody>
        </p:sp>
        <p:sp>
          <p:nvSpPr>
            <p:cNvPr id="4" name="テキスト ボックス 3">
              <a:extLst>
                <a:ext uri="{FF2B5EF4-FFF2-40B4-BE49-F238E27FC236}">
                  <a16:creationId xmlns:a16="http://schemas.microsoft.com/office/drawing/2014/main" id="{D93C7EA4-F9E9-1DB8-85E6-583C76B1B05C}"/>
                </a:ext>
              </a:extLst>
            </p:cNvPr>
            <p:cNvSpPr txBox="1"/>
            <p:nvPr/>
          </p:nvSpPr>
          <p:spPr>
            <a:xfrm>
              <a:off x="70030" y="7633902"/>
              <a:ext cx="6134298" cy="433255"/>
            </a:xfrm>
            <a:prstGeom prst="rect">
              <a:avLst/>
            </a:prstGeom>
            <a:noFill/>
          </p:spPr>
          <p:txBody>
            <a:bodyPr wrap="square">
              <a:spAutoFit/>
            </a:bodyPr>
            <a:lstStyle/>
            <a:p>
              <a:r>
                <a:rPr lang="ja-JP" altLang="en-US" sz="2800" b="1" dirty="0">
                  <a:solidFill>
                    <a:srgbClr val="000000"/>
                  </a:solidFill>
                  <a:latin typeface="ＭＳ Ｐゴシック" panose="020B0600070205080204" pitchFamily="50" charset="-128"/>
                  <a:ea typeface="ＭＳ Ｐゴシック" panose="020B0600070205080204" pitchFamily="50" charset="-128"/>
                </a:rPr>
                <a:t>　 </a:t>
              </a:r>
              <a:r>
                <a:rPr lang="en-US" altLang="ja-JP" sz="2800" b="1" dirty="0">
                  <a:solidFill>
                    <a:srgbClr val="000000"/>
                  </a:solidFill>
                  <a:latin typeface="ＭＳ Ｐゴシック" panose="020B0600070205080204" pitchFamily="50" charset="-128"/>
                  <a:ea typeface="ＭＳ Ｐゴシック" panose="020B0600070205080204" pitchFamily="50" charset="-128"/>
                </a:rPr>
                <a:t>『</a:t>
              </a:r>
              <a:r>
                <a:rPr lang="ja-JP" altLang="en-US" sz="2800" b="1" dirty="0">
                  <a:solidFill>
                    <a:srgbClr val="000000"/>
                  </a:solidFill>
                  <a:latin typeface="ＭＳ Ｐゴシック" panose="020B0600070205080204" pitchFamily="50" charset="-128"/>
                  <a:ea typeface="ＭＳ Ｐゴシック" panose="020B0600070205080204" pitchFamily="50" charset="-128"/>
                </a:rPr>
                <a:t>腎代替療法における腎移植</a:t>
              </a:r>
              <a:r>
                <a:rPr lang="en-US" altLang="ja-JP" sz="2800" b="1" dirty="0">
                  <a:solidFill>
                    <a:srgbClr val="000000"/>
                  </a:solidFill>
                  <a:latin typeface="ＭＳ Ｐゴシック" panose="020B0600070205080204" pitchFamily="50" charset="-128"/>
                  <a:ea typeface="ＭＳ Ｐゴシック" panose="020B0600070205080204" pitchFamily="50" charset="-128"/>
                </a:rPr>
                <a:t>』</a:t>
              </a:r>
              <a:endParaRPr lang="ja-JP" altLang="en-US" sz="2800" b="1" dirty="0"/>
            </a:p>
          </p:txBody>
        </p:sp>
        <p:sp>
          <p:nvSpPr>
            <p:cNvPr id="8" name="テキスト ボックス 7">
              <a:extLst>
                <a:ext uri="{FF2B5EF4-FFF2-40B4-BE49-F238E27FC236}">
                  <a16:creationId xmlns:a16="http://schemas.microsoft.com/office/drawing/2014/main" id="{20D646B5-5EF1-A7E9-2E68-938EED6F1FD0}"/>
                </a:ext>
              </a:extLst>
            </p:cNvPr>
            <p:cNvSpPr txBox="1"/>
            <p:nvPr/>
          </p:nvSpPr>
          <p:spPr>
            <a:xfrm>
              <a:off x="70029" y="4680107"/>
              <a:ext cx="6900024" cy="683072"/>
            </a:xfrm>
            <a:prstGeom prst="rect">
              <a:avLst/>
            </a:prstGeom>
            <a:noFill/>
          </p:spPr>
          <p:txBody>
            <a:bodyPr wrap="square">
              <a:spAutoFit/>
            </a:bodyPr>
            <a:lstStyle/>
            <a:p>
              <a:r>
                <a:rPr lang="ja-JP" altLang="en-US" sz="2000" b="1" dirty="0">
                  <a:solidFill>
                    <a:srgbClr val="000000"/>
                  </a:solidFill>
                  <a:latin typeface="ＭＳ Ｐゴシック" panose="020B0600070205080204" pitchFamily="50" charset="-128"/>
                  <a:ea typeface="ＭＳ Ｐゴシック" panose="020B0600070205080204" pitchFamily="50" charset="-128"/>
                </a:rPr>
                <a:t>   </a:t>
              </a:r>
              <a:r>
                <a:rPr lang="ja-JP" altLang="en-US" sz="2200" b="1" dirty="0">
                  <a:solidFill>
                    <a:srgbClr val="000000"/>
                  </a:solidFill>
                  <a:latin typeface="ＭＳ Ｐゴシック" panose="020B0600070205080204" pitchFamily="50" charset="-128"/>
                  <a:ea typeface="ＭＳ Ｐゴシック" panose="020B0600070205080204" pitchFamily="50" charset="-128"/>
                </a:rPr>
                <a:t>オープニングリマーク </a:t>
              </a:r>
              <a:r>
                <a:rPr lang="en-US" altLang="ja-JP" sz="2000" b="1" dirty="0">
                  <a:solidFill>
                    <a:srgbClr val="000000"/>
                  </a:solidFill>
                  <a:latin typeface="ＭＳ Ｐゴシック" panose="020B0600070205080204" pitchFamily="50" charset="-128"/>
                  <a:ea typeface="ＭＳ Ｐゴシック" panose="020B0600070205080204" pitchFamily="50" charset="-128"/>
                </a:rPr>
                <a:t>18</a:t>
              </a:r>
              <a:r>
                <a:rPr lang="ja-JP" altLang="en-US" sz="2000" b="1" dirty="0">
                  <a:solidFill>
                    <a:srgbClr val="000000"/>
                  </a:solidFill>
                  <a:latin typeface="ＭＳ Ｐゴシック" panose="020B0600070205080204" pitchFamily="50" charset="-128"/>
                  <a:ea typeface="ＭＳ Ｐゴシック" panose="020B0600070205080204" pitchFamily="50" charset="-128"/>
                </a:rPr>
                <a:t>：</a:t>
              </a:r>
              <a:r>
                <a:rPr lang="en-US" altLang="ja-JP" sz="2000" b="1" dirty="0">
                  <a:solidFill>
                    <a:srgbClr val="000000"/>
                  </a:solidFill>
                  <a:latin typeface="ＭＳ Ｐゴシック" panose="020B0600070205080204" pitchFamily="50" charset="-128"/>
                  <a:ea typeface="ＭＳ Ｐゴシック" panose="020B0600070205080204" pitchFamily="50" charset="-128"/>
                </a:rPr>
                <a:t>00</a:t>
              </a:r>
              <a:r>
                <a:rPr lang="ja-JP" altLang="en-US" sz="2000" b="1" dirty="0">
                  <a:solidFill>
                    <a:srgbClr val="000000"/>
                  </a:solidFill>
                  <a:latin typeface="ＭＳ Ｐゴシック" panose="020B0600070205080204" pitchFamily="50" charset="-128"/>
                  <a:ea typeface="ＭＳ Ｐゴシック" panose="020B0600070205080204" pitchFamily="50" charset="-128"/>
                </a:rPr>
                <a:t>～</a:t>
              </a:r>
              <a:r>
                <a:rPr lang="en-US" altLang="ja-JP" sz="2000" b="1" dirty="0">
                  <a:solidFill>
                    <a:srgbClr val="000000"/>
                  </a:solidFill>
                  <a:latin typeface="ＭＳ Ｐゴシック" panose="020B0600070205080204" pitchFamily="50" charset="-128"/>
                  <a:ea typeface="ＭＳ Ｐゴシック" panose="020B0600070205080204" pitchFamily="50" charset="-128"/>
                </a:rPr>
                <a:t>18</a:t>
              </a:r>
              <a:r>
                <a:rPr lang="ja-JP" altLang="en-US" sz="2000" b="1" dirty="0">
                  <a:solidFill>
                    <a:srgbClr val="000000"/>
                  </a:solidFill>
                  <a:latin typeface="ＭＳ Ｐゴシック" panose="020B0600070205080204" pitchFamily="50" charset="-128"/>
                  <a:ea typeface="ＭＳ Ｐゴシック" panose="020B0600070205080204" pitchFamily="50" charset="-128"/>
                </a:rPr>
                <a:t>：</a:t>
              </a:r>
              <a:r>
                <a:rPr lang="en-US" altLang="ja-JP" sz="2000" b="1" dirty="0">
                  <a:solidFill>
                    <a:srgbClr val="000000"/>
                  </a:solidFill>
                  <a:latin typeface="ＭＳ Ｐゴシック" panose="020B0600070205080204" pitchFamily="50" charset="-128"/>
                  <a:ea typeface="ＭＳ Ｐゴシック" panose="020B0600070205080204" pitchFamily="50" charset="-128"/>
                </a:rPr>
                <a:t>05</a:t>
              </a:r>
            </a:p>
            <a:p>
              <a:r>
                <a:rPr lang="ja-JP" altLang="en-US" sz="2000" b="1" dirty="0">
                  <a:solidFill>
                    <a:srgbClr val="000000"/>
                  </a:solidFill>
                  <a:latin typeface="ＭＳ Ｐゴシック" panose="020B0600070205080204" pitchFamily="50" charset="-128"/>
                  <a:ea typeface="ＭＳ Ｐゴシック" panose="020B0600070205080204" pitchFamily="50" charset="-128"/>
                </a:rPr>
                <a:t>          奈良県立医科大学  鶴屋 和彦</a:t>
              </a:r>
              <a:r>
                <a:rPr lang="ja-JP" altLang="en-US" sz="1600" b="1" dirty="0">
                  <a:solidFill>
                    <a:srgbClr val="000000"/>
                  </a:solidFill>
                  <a:latin typeface="ＭＳ Ｐゴシック" panose="020B0600070205080204" pitchFamily="50" charset="-128"/>
                  <a:ea typeface="ＭＳ Ｐゴシック" panose="020B0600070205080204" pitchFamily="50" charset="-128"/>
                </a:rPr>
                <a:t>（腎臓内科学 教授）</a:t>
              </a:r>
              <a:endParaRPr lang="ja-JP" altLang="en-US" sz="1600" b="1" dirty="0"/>
            </a:p>
          </p:txBody>
        </p:sp>
        <p:sp>
          <p:nvSpPr>
            <p:cNvPr id="9" name="テキスト ボックス 8">
              <a:extLst>
                <a:ext uri="{FF2B5EF4-FFF2-40B4-BE49-F238E27FC236}">
                  <a16:creationId xmlns:a16="http://schemas.microsoft.com/office/drawing/2014/main" id="{3FE0B4CB-19B9-FECB-2C79-4C04039EAE57}"/>
                </a:ext>
              </a:extLst>
            </p:cNvPr>
            <p:cNvSpPr txBox="1"/>
            <p:nvPr/>
          </p:nvSpPr>
          <p:spPr>
            <a:xfrm>
              <a:off x="-59346" y="5251392"/>
              <a:ext cx="1289314" cy="356798"/>
            </a:xfrm>
            <a:prstGeom prst="rect">
              <a:avLst/>
            </a:prstGeom>
            <a:noFill/>
          </p:spPr>
          <p:txBody>
            <a:bodyPr wrap="square">
              <a:spAutoFit/>
            </a:bodyPr>
            <a:lstStyle/>
            <a:p>
              <a:r>
                <a:rPr lang="ja-JP" altLang="en-US" sz="2200" b="1" dirty="0">
                  <a:solidFill>
                    <a:srgbClr val="000000"/>
                  </a:solidFill>
                  <a:latin typeface="ＭＳ Ｐゴシック" panose="020B0600070205080204" pitchFamily="50" charset="-128"/>
                  <a:ea typeface="ＭＳ Ｐゴシック" panose="020B0600070205080204" pitchFamily="50" charset="-128"/>
                </a:rPr>
                <a:t>　 講演</a:t>
              </a:r>
              <a:endParaRPr lang="ja-JP" altLang="en-US" sz="2200" b="1" dirty="0"/>
            </a:p>
          </p:txBody>
        </p:sp>
      </p:grpSp>
      <p:sp>
        <p:nvSpPr>
          <p:cNvPr id="5" name="テキスト ボックス 4">
            <a:extLst>
              <a:ext uri="{FF2B5EF4-FFF2-40B4-BE49-F238E27FC236}">
                <a16:creationId xmlns:a16="http://schemas.microsoft.com/office/drawing/2014/main" id="{0DD7ED4A-4F95-89D1-4DED-852D78B9D1CF}"/>
              </a:ext>
            </a:extLst>
          </p:cNvPr>
          <p:cNvSpPr txBox="1"/>
          <p:nvPr/>
        </p:nvSpPr>
        <p:spPr>
          <a:xfrm>
            <a:off x="-315416" y="8618092"/>
            <a:ext cx="5705870" cy="646331"/>
          </a:xfrm>
          <a:prstGeom prst="rect">
            <a:avLst/>
          </a:prstGeom>
          <a:noFill/>
        </p:spPr>
        <p:txBody>
          <a:bodyPr wrap="square">
            <a:spAutoFit/>
          </a:bodyPr>
          <a:lstStyle/>
          <a:p>
            <a:r>
              <a:rPr lang="ja-JP" altLang="en-US" sz="1200" b="1" dirty="0">
                <a:latin typeface="ＭＳ Ｐゴシック" panose="020B0600070205080204" pitchFamily="50" charset="-128"/>
                <a:ea typeface="ＭＳ Ｐゴシック" panose="020B0600070205080204" pitchFamily="50" charset="-128"/>
              </a:rPr>
              <a:t>                問合せ先：奈良県立医科大学 腎臓内科学　田邊 香</a:t>
            </a:r>
            <a:endParaRPr lang="en-US" altLang="ja-JP" sz="1200" b="1" dirty="0">
              <a:latin typeface="ＭＳ Ｐゴシック" panose="020B0600070205080204" pitchFamily="50" charset="-128"/>
              <a:ea typeface="ＭＳ Ｐゴシック" panose="020B0600070205080204" pitchFamily="50" charset="-128"/>
            </a:endParaRPr>
          </a:p>
          <a:p>
            <a:r>
              <a:rPr lang="en-US" altLang="ja-JP" sz="1200" b="1" dirty="0">
                <a:latin typeface="ＭＳ Ｐゴシック" panose="020B0600070205080204" pitchFamily="50" charset="-128"/>
                <a:ea typeface="ＭＳ Ｐゴシック" panose="020B0600070205080204" pitchFamily="50" charset="-128"/>
              </a:rPr>
              <a:t>               </a:t>
            </a:r>
            <a:r>
              <a:rPr lang="ja-JP" altLang="en-US" sz="1200" b="1" dirty="0">
                <a:latin typeface="ＭＳ Ｐゴシック" panose="020B0600070205080204" pitchFamily="50" charset="-128"/>
                <a:ea typeface="ＭＳ Ｐゴシック" panose="020B0600070205080204" pitchFamily="50" charset="-128"/>
              </a:rPr>
              <a:t>　　　 電話：</a:t>
            </a:r>
            <a:r>
              <a:rPr lang="en-US" altLang="ja-JP" sz="1200" b="1" dirty="0">
                <a:latin typeface="ＭＳ Ｐゴシック" panose="020B0600070205080204" pitchFamily="50" charset="-128"/>
                <a:ea typeface="ＭＳ Ｐゴシック" panose="020B0600070205080204" pitchFamily="50" charset="-128"/>
              </a:rPr>
              <a:t>0744-22-3051</a:t>
            </a:r>
            <a:r>
              <a:rPr lang="ja-JP" altLang="en-US" sz="1200" b="1" dirty="0">
                <a:latin typeface="ＭＳ Ｐゴシック" panose="020B0600070205080204" pitchFamily="50" charset="-128"/>
                <a:ea typeface="ＭＳ Ｐゴシック" panose="020B0600070205080204" pitchFamily="50" charset="-128"/>
              </a:rPr>
              <a:t>（大代表）　</a:t>
            </a:r>
            <a:r>
              <a:rPr lang="en-US" altLang="ja-JP" sz="1200" b="1" dirty="0">
                <a:latin typeface="ＭＳ Ｐゴシック" panose="020B0600070205080204" pitchFamily="50" charset="-128"/>
                <a:ea typeface="ＭＳ Ｐゴシック" panose="020B0600070205080204" pitchFamily="50" charset="-128"/>
              </a:rPr>
              <a:t>email: kaori-ta@naramed-u.ac.jp</a:t>
            </a:r>
          </a:p>
          <a:p>
            <a:r>
              <a:rPr lang="en-US" altLang="ja-JP" sz="1200" b="1" dirty="0">
                <a:solidFill>
                  <a:srgbClr val="FFFFFF"/>
                </a:solidFill>
                <a:latin typeface="ＭＳ Ｐゴシック" panose="020B0600070205080204" pitchFamily="50" charset="-128"/>
                <a:ea typeface="ＭＳ Ｐゴシック" panose="020B0600070205080204" pitchFamily="50" charset="-128"/>
              </a:rPr>
              <a:t>                </a:t>
            </a:r>
            <a:endParaRPr lang="ja-JP" altLang="en-US" sz="1800" b="1" dirty="0">
              <a:solidFill>
                <a:srgbClr val="FFFFFF"/>
              </a:solidFill>
              <a:latin typeface="ＭＳ Ｐゴシック" panose="020B0600070205080204" pitchFamily="50" charset="-128"/>
              <a:ea typeface="ＭＳ Ｐゴシック" panose="020B0600070205080204" pitchFamily="50" charset="-128"/>
            </a:endParaRPr>
          </a:p>
        </p:txBody>
      </p:sp>
      <p:sp>
        <p:nvSpPr>
          <p:cNvPr id="12" name="四角形: 角を丸くする 11">
            <a:extLst>
              <a:ext uri="{FF2B5EF4-FFF2-40B4-BE49-F238E27FC236}">
                <a16:creationId xmlns:a16="http://schemas.microsoft.com/office/drawing/2014/main" id="{606D7285-42F0-8E9C-B1FA-C58F1AED9DCA}"/>
              </a:ext>
            </a:extLst>
          </p:cNvPr>
          <p:cNvSpPr/>
          <p:nvPr/>
        </p:nvSpPr>
        <p:spPr>
          <a:xfrm>
            <a:off x="272906" y="2138108"/>
            <a:ext cx="774475" cy="415856"/>
          </a:xfrm>
          <a:prstGeom prst="roundRect">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対象</a:t>
            </a:r>
          </a:p>
        </p:txBody>
      </p:sp>
      <p:sp>
        <p:nvSpPr>
          <p:cNvPr id="13" name="テキスト ボックス 12">
            <a:extLst>
              <a:ext uri="{FF2B5EF4-FFF2-40B4-BE49-F238E27FC236}">
                <a16:creationId xmlns:a16="http://schemas.microsoft.com/office/drawing/2014/main" id="{3254D792-C86E-5DBC-894A-900DC8303093}"/>
              </a:ext>
            </a:extLst>
          </p:cNvPr>
          <p:cNvSpPr txBox="1"/>
          <p:nvPr/>
        </p:nvSpPr>
        <p:spPr>
          <a:xfrm>
            <a:off x="1048592" y="2167708"/>
            <a:ext cx="5105885" cy="707886"/>
          </a:xfrm>
          <a:prstGeom prst="rect">
            <a:avLst/>
          </a:prstGeom>
          <a:noFill/>
        </p:spPr>
        <p:txBody>
          <a:bodyPr wrap="none" rtlCol="0">
            <a:spAutoFit/>
          </a:bodyPr>
          <a:lstStyle/>
          <a:p>
            <a:pPr>
              <a:defRPr/>
            </a:pPr>
            <a:r>
              <a:rPr lang="ja-JP" altLang="en-US" sz="2000" b="1" dirty="0">
                <a:solidFill>
                  <a:srgbClr val="000000"/>
                </a:solidFill>
                <a:latin typeface="ＭＳ Ｐゴシック" panose="020B0600070205080204" pitchFamily="50" charset="-128"/>
                <a:ea typeface="ＭＳ Ｐゴシック" panose="020B0600070205080204" pitchFamily="50" charset="-128"/>
              </a:rPr>
              <a:t>導入期加算１</a:t>
            </a:r>
            <a:r>
              <a:rPr lang="en-US" altLang="ja-JP" sz="2000" b="1" dirty="0">
                <a:solidFill>
                  <a:srgbClr val="000000"/>
                </a:solidFill>
                <a:latin typeface="ＭＳ Ｐゴシック" panose="020B0600070205080204" pitchFamily="50" charset="-128"/>
                <a:ea typeface="ＭＳ Ｐゴシック" panose="020B0600070205080204" pitchFamily="50" charset="-128"/>
              </a:rPr>
              <a:t>,2</a:t>
            </a:r>
            <a:r>
              <a:rPr lang="ja-JP" altLang="en-US" sz="2000" b="1" dirty="0">
                <a:solidFill>
                  <a:srgbClr val="000000"/>
                </a:solidFill>
                <a:latin typeface="ＭＳ Ｐゴシック" panose="020B0600070205080204" pitchFamily="50" charset="-128"/>
                <a:ea typeface="ＭＳ Ｐゴシック" panose="020B0600070205080204" pitchFamily="50" charset="-128"/>
              </a:rPr>
              <a:t>を算定する施設の医療従事者</a:t>
            </a:r>
            <a:endParaRPr lang="en-US" altLang="ja-JP" sz="2000" b="1" dirty="0">
              <a:solidFill>
                <a:srgbClr val="000000"/>
              </a:solidFill>
              <a:latin typeface="ＭＳ Ｐゴシック" panose="020B0600070205080204" pitchFamily="50" charset="-128"/>
              <a:ea typeface="ＭＳ Ｐゴシック" panose="020B0600070205080204" pitchFamily="50" charset="-128"/>
            </a:endParaRPr>
          </a:p>
          <a:p>
            <a:pPr>
              <a:defRPr/>
            </a:pPr>
            <a:r>
              <a:rPr lang="ja-JP" altLang="en-US" sz="2000" b="1" dirty="0">
                <a:solidFill>
                  <a:srgbClr val="000000"/>
                </a:solidFill>
                <a:latin typeface="ＭＳ Ｐゴシック" panose="020B0600070205080204" pitchFamily="50" charset="-128"/>
                <a:ea typeface="ＭＳ Ｐゴシック" panose="020B0600070205080204" pitchFamily="50" charset="-128"/>
              </a:rPr>
              <a:t>腎代替療法管理指導士</a:t>
            </a:r>
            <a:endParaRPr lang="en-US" altLang="ja-JP" sz="2000" b="1" dirty="0">
              <a:solidFill>
                <a:srgbClr val="000000"/>
              </a:solidFill>
              <a:latin typeface="ＭＳ Ｐゴシック" panose="020B0600070205080204" pitchFamily="50" charset="-128"/>
              <a:ea typeface="ＭＳ Ｐゴシック" panose="020B0600070205080204" pitchFamily="50" charset="-128"/>
            </a:endParaRPr>
          </a:p>
        </p:txBody>
      </p:sp>
      <p:sp>
        <p:nvSpPr>
          <p:cNvPr id="10" name="テキスト ボックス 9">
            <a:extLst>
              <a:ext uri="{FF2B5EF4-FFF2-40B4-BE49-F238E27FC236}">
                <a16:creationId xmlns:a16="http://schemas.microsoft.com/office/drawing/2014/main" id="{CFF74A14-54F9-A995-2835-A7AE5C6C1D0B}"/>
              </a:ext>
            </a:extLst>
          </p:cNvPr>
          <p:cNvSpPr txBox="1"/>
          <p:nvPr/>
        </p:nvSpPr>
        <p:spPr>
          <a:xfrm>
            <a:off x="298721" y="2799367"/>
            <a:ext cx="6588663" cy="369332"/>
          </a:xfrm>
          <a:prstGeom prst="rect">
            <a:avLst/>
          </a:prstGeom>
          <a:noFill/>
        </p:spPr>
        <p:txBody>
          <a:bodyPr wrap="none" rtlCol="0">
            <a:spAutoFit/>
          </a:bodyPr>
          <a:lstStyle/>
          <a:p>
            <a:r>
              <a:rPr lang="en-US" altLang="ja-JP" b="1" dirty="0">
                <a:solidFill>
                  <a:srgbClr val="FF0000"/>
                </a:solidFill>
                <a:latin typeface="ＭＳ Ｐゴシック" panose="020B0600070205080204" pitchFamily="50" charset="-128"/>
                <a:ea typeface="ＭＳ Ｐゴシック" panose="020B0600070205080204" pitchFamily="50" charset="-128"/>
              </a:rPr>
              <a:t>※Web</a:t>
            </a:r>
            <a:r>
              <a:rPr lang="ja-JP" altLang="en-US" b="1" dirty="0">
                <a:solidFill>
                  <a:srgbClr val="FF0000"/>
                </a:solidFill>
                <a:latin typeface="ＭＳ Ｐゴシック" panose="020B0600070205080204" pitchFamily="50" charset="-128"/>
                <a:ea typeface="ＭＳ Ｐゴシック" panose="020B0600070205080204" pitchFamily="50" charset="-128"/>
              </a:rPr>
              <a:t>システムの容量により参加者を奈良県内の施設に限定する</a:t>
            </a:r>
            <a:endParaRPr kumimoji="1" lang="ja-JP" altLang="en-US" dirty="0"/>
          </a:p>
        </p:txBody>
      </p:sp>
      <p:pic>
        <p:nvPicPr>
          <p:cNvPr id="2051" name="FB47B579-F944-4EC6-A8B5-9A78BC963A71" descr="qrafter-20230216-152629.png">
            <a:extLst>
              <a:ext uri="{FF2B5EF4-FFF2-40B4-BE49-F238E27FC236}">
                <a16:creationId xmlns:a16="http://schemas.microsoft.com/office/drawing/2014/main" id="{CC0900D7-D5A3-2865-76BE-AE9539FD3BF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77401" y="8582944"/>
            <a:ext cx="1488013" cy="12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6314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線コネクタ 11">
            <a:extLst>
              <a:ext uri="{FF2B5EF4-FFF2-40B4-BE49-F238E27FC236}">
                <a16:creationId xmlns:a16="http://schemas.microsoft.com/office/drawing/2014/main" id="{DFC954ED-8E90-4E6F-AD58-B762207F36DB}"/>
              </a:ext>
            </a:extLst>
          </p:cNvPr>
          <p:cNvCxnSpPr>
            <a:cxnSpLocks/>
          </p:cNvCxnSpPr>
          <p:nvPr/>
        </p:nvCxnSpPr>
        <p:spPr>
          <a:xfrm>
            <a:off x="175480" y="5529064"/>
            <a:ext cx="6536173" cy="0"/>
          </a:xfrm>
          <a:prstGeom prst="line">
            <a:avLst/>
          </a:prstGeom>
          <a:ln w="57150">
            <a:solidFill>
              <a:srgbClr val="008080"/>
            </a:solidFill>
          </a:ln>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748CF358-7D5D-4F76-A9BB-F4AA1D3555C9}"/>
              </a:ext>
            </a:extLst>
          </p:cNvPr>
          <p:cNvSpPr txBox="1"/>
          <p:nvPr/>
        </p:nvSpPr>
        <p:spPr>
          <a:xfrm>
            <a:off x="2996952" y="920552"/>
            <a:ext cx="3600400" cy="461665"/>
          </a:xfrm>
          <a:prstGeom prst="rect">
            <a:avLst/>
          </a:prstGeom>
          <a:noFill/>
        </p:spPr>
        <p:txBody>
          <a:bodyPr wrap="square" rtlCol="0">
            <a:spAutoFit/>
          </a:bodyPr>
          <a:lstStyle/>
          <a:p>
            <a:r>
              <a:rPr lang="en-US" altLang="ja-JP" sz="1200" b="1" dirty="0">
                <a:solidFill>
                  <a:schemeClr val="bg1"/>
                </a:solidFill>
                <a:latin typeface="ＭＳ Ｐゴシック" panose="020B0600070205080204" pitchFamily="50" charset="-128"/>
                <a:ea typeface="ＭＳ Ｐゴシック" panose="020B0600070205080204" pitchFamily="50" charset="-128"/>
              </a:rPr>
              <a:t>※</a:t>
            </a:r>
            <a:r>
              <a:rPr lang="ja-JP" altLang="en-US" sz="1200" b="1" dirty="0">
                <a:solidFill>
                  <a:schemeClr val="bg1"/>
                </a:solidFill>
                <a:latin typeface="ＭＳ Ｐゴシック" panose="020B0600070205080204" pitchFamily="50" charset="-128"/>
                <a:ea typeface="ＭＳ Ｐゴシック" panose="020B0600070205080204" pitchFamily="50" charset="-128"/>
              </a:rPr>
              <a:t>本セミナーは</a:t>
            </a:r>
            <a:r>
              <a:rPr lang="en-US" altLang="ja-JP" sz="1200" b="1" dirty="0">
                <a:solidFill>
                  <a:schemeClr val="bg1"/>
                </a:solidFill>
                <a:latin typeface="ＭＳ Ｐゴシック" panose="020B0600070205080204" pitchFamily="50" charset="-128"/>
                <a:ea typeface="ＭＳ Ｐゴシック" panose="020B0600070205080204" pitchFamily="50" charset="-128"/>
              </a:rPr>
              <a:t>ZOOM</a:t>
            </a:r>
            <a:r>
              <a:rPr lang="ja-JP" altLang="en-US" sz="1200" b="1" dirty="0">
                <a:solidFill>
                  <a:schemeClr val="bg1"/>
                </a:solidFill>
                <a:latin typeface="ＭＳ Ｐゴシック" panose="020B0600070205080204" pitchFamily="50" charset="-128"/>
                <a:ea typeface="ＭＳ Ｐゴシック" panose="020B0600070205080204" pitchFamily="50" charset="-128"/>
              </a:rPr>
              <a:t>を使用して開催します</a:t>
            </a:r>
            <a:endParaRPr lang="en-US" altLang="ja-JP" sz="1200" b="1" dirty="0">
              <a:solidFill>
                <a:schemeClr val="bg1"/>
              </a:solidFill>
              <a:latin typeface="ＭＳ Ｐゴシック" panose="020B0600070205080204" pitchFamily="50" charset="-128"/>
              <a:ea typeface="ＭＳ Ｐゴシック" panose="020B0600070205080204" pitchFamily="50" charset="-128"/>
            </a:endParaRPr>
          </a:p>
          <a:p>
            <a:r>
              <a:rPr lang="ja-JP" altLang="en-US" sz="1200" b="1" dirty="0">
                <a:solidFill>
                  <a:schemeClr val="bg1"/>
                </a:solidFill>
                <a:latin typeface="ＭＳ Ｐゴシック" panose="020B0600070205080204" pitchFamily="50" charset="-128"/>
                <a:ea typeface="ＭＳ Ｐゴシック" panose="020B0600070205080204" pitchFamily="50" charset="-128"/>
              </a:rPr>
              <a:t>登録前に</a:t>
            </a:r>
            <a:r>
              <a:rPr lang="en-US" altLang="ja-JP" sz="1200" b="1" dirty="0">
                <a:solidFill>
                  <a:schemeClr val="bg1"/>
                </a:solidFill>
                <a:latin typeface="ＭＳ Ｐゴシック" panose="020B0600070205080204" pitchFamily="50" charset="-128"/>
                <a:ea typeface="ＭＳ Ｐゴシック" panose="020B0600070205080204" pitchFamily="50" charset="-128"/>
              </a:rPr>
              <a:t>ZOOM</a:t>
            </a:r>
            <a:r>
              <a:rPr lang="ja-JP" altLang="en-US" sz="1200" b="1" dirty="0">
                <a:solidFill>
                  <a:schemeClr val="bg1"/>
                </a:solidFill>
                <a:latin typeface="ＭＳ Ｐゴシック" panose="020B0600070205080204" pitchFamily="50" charset="-128"/>
                <a:ea typeface="ＭＳ Ｐゴシック" panose="020B0600070205080204" pitchFamily="50" charset="-128"/>
              </a:rPr>
              <a:t>アプリのダウンロードをお願いします</a:t>
            </a:r>
            <a:endParaRPr lang="en-US" altLang="ja-JP" sz="1200" b="1" dirty="0">
              <a:solidFill>
                <a:schemeClr val="bg1"/>
              </a:solidFill>
              <a:latin typeface="ＭＳ Ｐゴシック" panose="020B0600070205080204" pitchFamily="50" charset="-128"/>
              <a:ea typeface="ＭＳ Ｐゴシック" panose="020B0600070205080204" pitchFamily="50" charset="-128"/>
            </a:endParaRPr>
          </a:p>
        </p:txBody>
      </p:sp>
      <p:sp>
        <p:nvSpPr>
          <p:cNvPr id="3" name="タイトル 2">
            <a:extLst>
              <a:ext uri="{FF2B5EF4-FFF2-40B4-BE49-F238E27FC236}">
                <a16:creationId xmlns:a16="http://schemas.microsoft.com/office/drawing/2014/main" id="{FFF7262F-8F22-62F9-3FBD-7E8F90DACD7F}"/>
              </a:ext>
            </a:extLst>
          </p:cNvPr>
          <p:cNvSpPr>
            <a:spLocks noGrp="1"/>
          </p:cNvSpPr>
          <p:nvPr>
            <p:ph type="title"/>
          </p:nvPr>
        </p:nvSpPr>
        <p:spPr>
          <a:xfrm>
            <a:off x="-42024" y="-3053"/>
            <a:ext cx="6900024" cy="918598"/>
          </a:xfrm>
          <a:solidFill>
            <a:srgbClr val="008080"/>
          </a:solidFill>
          <a:ln>
            <a:solidFill>
              <a:srgbClr val="008080"/>
            </a:solidFill>
          </a:ln>
        </p:spPr>
        <p:txBody>
          <a:bodyPr/>
          <a:lstStyle/>
          <a:p>
            <a:r>
              <a:rPr kumimoji="1" lang="en-US" altLang="ja-JP" sz="26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Web</a:t>
            </a:r>
            <a:r>
              <a:rPr kumimoji="1" lang="ja-JP" altLang="en-US" sz="26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参加方法　</a:t>
            </a:r>
            <a:r>
              <a:rPr kumimoji="1" lang="ja-JP" altLang="en-US" sz="2600" dirty="0">
                <a:solidFill>
                  <a:schemeClr val="bg1"/>
                </a:solidFill>
              </a:rPr>
              <a:t>第</a:t>
            </a:r>
            <a:r>
              <a:rPr kumimoji="1" lang="en-US" altLang="ja-JP" sz="2600" dirty="0">
                <a:solidFill>
                  <a:schemeClr val="bg1"/>
                </a:solidFill>
              </a:rPr>
              <a:t>1</a:t>
            </a:r>
            <a:r>
              <a:rPr kumimoji="1" lang="ja-JP" altLang="en-US" sz="2600" dirty="0">
                <a:solidFill>
                  <a:schemeClr val="bg1"/>
                </a:solidFill>
              </a:rPr>
              <a:t>回 奈良腎代替療法セミナ</a:t>
            </a:r>
            <a:r>
              <a:rPr kumimoji="1" lang="ja-JP" altLang="en-US" sz="2400" dirty="0">
                <a:solidFill>
                  <a:schemeClr val="bg1"/>
                </a:solidFill>
              </a:rPr>
              <a:t>ー</a:t>
            </a:r>
          </a:p>
        </p:txBody>
      </p:sp>
      <p:grpSp>
        <p:nvGrpSpPr>
          <p:cNvPr id="17" name="グループ化 16">
            <a:extLst>
              <a:ext uri="{FF2B5EF4-FFF2-40B4-BE49-F238E27FC236}">
                <a16:creationId xmlns:a16="http://schemas.microsoft.com/office/drawing/2014/main" id="{E4ED8676-9784-DF22-2089-B54C74533165}"/>
              </a:ext>
            </a:extLst>
          </p:cNvPr>
          <p:cNvGrpSpPr/>
          <p:nvPr/>
        </p:nvGrpSpPr>
        <p:grpSpPr>
          <a:xfrm>
            <a:off x="204689" y="1785570"/>
            <a:ext cx="6457862" cy="3009699"/>
            <a:chOff x="132052" y="1019589"/>
            <a:chExt cx="6548568" cy="3697221"/>
          </a:xfrm>
        </p:grpSpPr>
        <p:sp>
          <p:nvSpPr>
            <p:cNvPr id="4" name="四角形: 角を丸くする 3">
              <a:extLst>
                <a:ext uri="{FF2B5EF4-FFF2-40B4-BE49-F238E27FC236}">
                  <a16:creationId xmlns:a16="http://schemas.microsoft.com/office/drawing/2014/main" id="{52011497-5362-4098-8D31-E25CE579347C}"/>
                </a:ext>
              </a:extLst>
            </p:cNvPr>
            <p:cNvSpPr/>
            <p:nvPr/>
          </p:nvSpPr>
          <p:spPr>
            <a:xfrm>
              <a:off x="170243" y="1019589"/>
              <a:ext cx="2087860" cy="585907"/>
            </a:xfrm>
            <a:prstGeom prst="roundRect">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latin typeface="ＭＳ Ｐゴシック" panose="020B0600070205080204" pitchFamily="50" charset="-128"/>
                  <a:ea typeface="ＭＳ Ｐゴシック" panose="020B0600070205080204" pitchFamily="50" charset="-128"/>
                </a:rPr>
                <a:t>視聴登録</a:t>
              </a:r>
              <a:endParaRPr lang="en-US" altLang="ja-JP" sz="2000" b="1" dirty="0">
                <a:latin typeface="ＭＳ Ｐゴシック" panose="020B0600070205080204" pitchFamily="50" charset="-128"/>
                <a:ea typeface="ＭＳ Ｐゴシック" panose="020B0600070205080204" pitchFamily="50" charset="-128"/>
              </a:endParaRPr>
            </a:p>
          </p:txBody>
        </p:sp>
        <p:sp>
          <p:nvSpPr>
            <p:cNvPr id="10" name="正方形/長方形 9">
              <a:extLst>
                <a:ext uri="{FF2B5EF4-FFF2-40B4-BE49-F238E27FC236}">
                  <a16:creationId xmlns:a16="http://schemas.microsoft.com/office/drawing/2014/main" id="{24B930CB-B80B-12F4-0092-AC7E6071CC20}"/>
                </a:ext>
              </a:extLst>
            </p:cNvPr>
            <p:cNvSpPr/>
            <p:nvPr/>
          </p:nvSpPr>
          <p:spPr>
            <a:xfrm>
              <a:off x="170243" y="1695782"/>
              <a:ext cx="2232248" cy="540955"/>
            </a:xfrm>
            <a:prstGeom prst="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100" b="1" dirty="0">
                  <a:latin typeface="ＭＳ Ｐゴシック" panose="020B0600070205080204" pitchFamily="50" charset="-128"/>
                  <a:ea typeface="ＭＳ Ｐゴシック" panose="020B0600070205080204" pitchFamily="50" charset="-128"/>
                </a:rPr>
                <a:t>1</a:t>
              </a:r>
              <a:r>
                <a:rPr kumimoji="1" lang="en-US" altLang="ja-JP" sz="1100" b="1" dirty="0">
                  <a:latin typeface="ＭＳ Ｐゴシック" panose="020B0600070205080204" pitchFamily="50" charset="-128"/>
                  <a:ea typeface="ＭＳ Ｐゴシック" panose="020B0600070205080204" pitchFamily="50" charset="-128"/>
                </a:rPr>
                <a:t>. Web</a:t>
              </a:r>
              <a:r>
                <a:rPr kumimoji="1" lang="ja-JP" altLang="en-US" sz="1100" b="1" dirty="0">
                  <a:latin typeface="ＭＳ Ｐゴシック" panose="020B0600070205080204" pitchFamily="50" charset="-128"/>
                  <a:ea typeface="ＭＳ Ｐゴシック" panose="020B0600070205080204" pitchFamily="50" charset="-128"/>
                </a:rPr>
                <a:t>参加　事前登録方法</a:t>
              </a:r>
            </a:p>
          </p:txBody>
        </p:sp>
        <p:sp>
          <p:nvSpPr>
            <p:cNvPr id="11" name="テキスト ボックス 10">
              <a:extLst>
                <a:ext uri="{FF2B5EF4-FFF2-40B4-BE49-F238E27FC236}">
                  <a16:creationId xmlns:a16="http://schemas.microsoft.com/office/drawing/2014/main" id="{1D1186D0-0980-BFBF-71B5-18A50A6051B1}"/>
                </a:ext>
              </a:extLst>
            </p:cNvPr>
            <p:cNvSpPr txBox="1"/>
            <p:nvPr/>
          </p:nvSpPr>
          <p:spPr>
            <a:xfrm>
              <a:off x="132052" y="2353785"/>
              <a:ext cx="6548568" cy="2363025"/>
            </a:xfrm>
            <a:prstGeom prst="rect">
              <a:avLst/>
            </a:prstGeom>
            <a:noFill/>
          </p:spPr>
          <p:txBody>
            <a:bodyPr wrap="square" rtlCol="0">
              <a:spAutoFit/>
            </a:bodyPr>
            <a:lstStyle/>
            <a:p>
              <a:r>
                <a:rPr kumimoji="1" lang="en-US" altLang="ja-JP" sz="1600" b="1" u="sng" dirty="0">
                  <a:latin typeface="ＭＳ Ｐゴシック" panose="020B0600070205080204" pitchFamily="50" charset="-128"/>
                  <a:ea typeface="ＭＳ Ｐゴシック" panose="020B0600070205080204" pitchFamily="50" charset="-128"/>
                </a:rPr>
                <a:t>URL</a:t>
              </a:r>
              <a:r>
                <a:rPr kumimoji="1" lang="ja-JP" altLang="en-US" sz="1600" b="1" u="sng" dirty="0">
                  <a:latin typeface="ＭＳ Ｐゴシック" panose="020B0600070205080204" pitchFamily="50" charset="-128"/>
                  <a:ea typeface="ＭＳ Ｐゴシック" panose="020B0600070205080204" pitchFamily="50" charset="-128"/>
                </a:rPr>
                <a:t>又は</a:t>
              </a:r>
              <a:r>
                <a:rPr kumimoji="1" lang="en-US" altLang="ja-JP" sz="1600" b="1" u="sng" dirty="0">
                  <a:latin typeface="ＭＳ Ｐゴシック" panose="020B0600070205080204" pitchFamily="50" charset="-128"/>
                  <a:ea typeface="ＭＳ Ｐゴシック" panose="020B0600070205080204" pitchFamily="50" charset="-128"/>
                </a:rPr>
                <a:t>QR</a:t>
              </a:r>
              <a:r>
                <a:rPr kumimoji="1" lang="ja-JP" altLang="en-US" sz="1600" b="1" u="sng" dirty="0">
                  <a:latin typeface="ＭＳ Ｐゴシック" panose="020B0600070205080204" pitchFamily="50" charset="-128"/>
                  <a:ea typeface="ＭＳ Ｐゴシック" panose="020B0600070205080204" pitchFamily="50" charset="-128"/>
                </a:rPr>
                <a:t>コードに</a:t>
              </a:r>
              <a:r>
                <a:rPr lang="ja-JP" altLang="en-US" sz="1600" b="1" u="sng" dirty="0">
                  <a:latin typeface="ＭＳ Ｐゴシック" panose="020B0600070205080204" pitchFamily="50" charset="-128"/>
                  <a:ea typeface="ＭＳ Ｐゴシック" panose="020B0600070205080204" pitchFamily="50" charset="-128"/>
                </a:rPr>
                <a:t>アクセスし、お名前、メールアドレス、ご施設名、</a:t>
              </a:r>
              <a:endParaRPr lang="en-US" altLang="ja-JP" sz="1600" b="1" u="sng" dirty="0">
                <a:latin typeface="ＭＳ Ｐゴシック" panose="020B0600070205080204" pitchFamily="50" charset="-128"/>
                <a:ea typeface="ＭＳ Ｐゴシック" panose="020B0600070205080204" pitchFamily="50" charset="-128"/>
              </a:endParaRPr>
            </a:p>
            <a:p>
              <a:r>
                <a:rPr lang="ja-JP" altLang="en-US" sz="1600" b="1" u="sng" dirty="0">
                  <a:latin typeface="ＭＳ Ｐゴシック" panose="020B0600070205080204" pitchFamily="50" charset="-128"/>
                  <a:ea typeface="ＭＳ Ｐゴシック" panose="020B0600070205080204" pitchFamily="50" charset="-128"/>
                </a:rPr>
                <a:t>職種を入力し登録完了となりましたら、登録確認のメールが送信されます。</a:t>
              </a:r>
              <a:endParaRPr lang="en-US" altLang="ja-JP" sz="1600" b="1" u="sng" dirty="0">
                <a:latin typeface="ＭＳ Ｐゴシック" panose="020B0600070205080204" pitchFamily="50" charset="-128"/>
                <a:ea typeface="ＭＳ Ｐゴシック" panose="020B0600070205080204" pitchFamily="50" charset="-128"/>
              </a:endParaRPr>
            </a:p>
            <a:p>
              <a:endParaRPr lang="ja-JP" altLang="en-US" sz="1400" b="1" u="sng" dirty="0">
                <a:latin typeface="ＭＳ Ｐゴシック" panose="020B0600070205080204" pitchFamily="50" charset="-128"/>
                <a:ea typeface="ＭＳ Ｐゴシック" panose="020B0600070205080204" pitchFamily="50" charset="-128"/>
              </a:endParaRPr>
            </a:p>
            <a:p>
              <a:r>
                <a:rPr lang="ja-JP" altLang="en-US" sz="1100" b="1" dirty="0">
                  <a:latin typeface="ＭＳ Ｐゴシック" panose="020B0600070205080204" pitchFamily="50" charset="-128"/>
                  <a:ea typeface="ＭＳ Ｐゴシック" panose="020B0600070205080204" pitchFamily="50" charset="-128"/>
                </a:rPr>
                <a:t>＜</a:t>
              </a:r>
              <a:r>
                <a:rPr lang="en-US" altLang="ja-JP" sz="1100" b="1" dirty="0">
                  <a:latin typeface="ＭＳ Ｐゴシック" panose="020B0600070205080204" pitchFamily="50" charset="-128"/>
                  <a:ea typeface="ＭＳ Ｐゴシック" panose="020B0600070205080204" pitchFamily="50" charset="-128"/>
                </a:rPr>
                <a:t>URL</a:t>
              </a:r>
              <a:r>
                <a:rPr lang="ja-JP" altLang="en-US" sz="1100" b="1" dirty="0">
                  <a:latin typeface="ＭＳ Ｐゴシック" panose="020B0600070205080204" pitchFamily="50" charset="-128"/>
                  <a:ea typeface="ＭＳ Ｐゴシック" panose="020B0600070205080204" pitchFamily="50" charset="-128"/>
                </a:rPr>
                <a:t>＞</a:t>
              </a:r>
              <a:r>
                <a:rPr kumimoji="0" lang="en-US" altLang="ja-JP" sz="1200" b="0" i="0" u="none" strike="noStrike" cap="none" normalizeH="0" baseline="0" dirty="0">
                  <a:ln>
                    <a:noFill/>
                  </a:ln>
                  <a:effectLst/>
                  <a:latin typeface="游ゴシック" panose="020B0400000000000000" pitchFamily="50" charset="-128"/>
                  <a:ea typeface="游ゴシック" panose="020B0400000000000000" pitchFamily="50" charset="-128"/>
                  <a:cs typeface="ＭＳ Ｐゴシック" panose="020B0600070205080204" pitchFamily="50" charset="-128"/>
                  <a:hlinkClick r:id="rId2">
                    <a:extLst>
                      <a:ext uri="{A12FA001-AC4F-418D-AE19-62706E023703}">
                        <ahyp:hlinkClr xmlns:ahyp="http://schemas.microsoft.com/office/drawing/2018/hyperlinkcolor" val="tx"/>
                      </a:ext>
                    </a:extLst>
                  </a:hlinkClick>
                </a:rPr>
                <a:t>https://zoom.us/meeting/register/tJIsfuuspz8tHNXgHr3ygmu9gFWv1ZBk1vyC</a:t>
              </a:r>
              <a:endParaRPr kumimoji="0" lang="en-US" altLang="ja-JP" sz="1200" b="0" i="0" u="none" strike="noStrike" cap="none" normalizeH="0" baseline="0" dirty="0">
                <a:ln>
                  <a:noFill/>
                </a:ln>
                <a:effectLst/>
                <a:latin typeface="Arial" panose="020B0604020202020204" pitchFamily="34" charset="0"/>
              </a:endParaRPr>
            </a:p>
            <a:p>
              <a:endParaRPr lang="en-US" altLang="ja-JP" sz="1100" b="1" dirty="0">
                <a:latin typeface="ＭＳ Ｐゴシック" panose="020B0600070205080204" pitchFamily="50" charset="-128"/>
                <a:ea typeface="ＭＳ Ｐゴシック" panose="020B0600070205080204" pitchFamily="50" charset="-128"/>
              </a:endParaRPr>
            </a:p>
            <a:p>
              <a:r>
                <a:rPr lang="ja-JP" altLang="en-US" sz="1100" b="1" dirty="0">
                  <a:latin typeface="ＭＳ Ｐゴシック" panose="020B0600070205080204" pitchFamily="50" charset="-128"/>
                  <a:ea typeface="ＭＳ Ｐゴシック" panose="020B0600070205080204" pitchFamily="50" charset="-128"/>
                </a:rPr>
                <a:t>＜</a:t>
              </a:r>
              <a:r>
                <a:rPr lang="en-US" altLang="ja-JP" sz="1100" b="1" dirty="0">
                  <a:latin typeface="ＭＳ Ｐゴシック" panose="020B0600070205080204" pitchFamily="50" charset="-128"/>
                  <a:ea typeface="ＭＳ Ｐゴシック" panose="020B0600070205080204" pitchFamily="50" charset="-128"/>
                </a:rPr>
                <a:t>QR</a:t>
              </a:r>
              <a:r>
                <a:rPr lang="ja-JP" altLang="en-US" sz="1100" b="1" dirty="0">
                  <a:latin typeface="ＭＳ Ｐゴシック" panose="020B0600070205080204" pitchFamily="50" charset="-128"/>
                  <a:ea typeface="ＭＳ Ｐゴシック" panose="020B0600070205080204" pitchFamily="50" charset="-128"/>
                </a:rPr>
                <a:t>コード＞　　　　　　　　　　　　　　　　　　　　　　　</a:t>
              </a:r>
              <a:endParaRPr lang="en-US" altLang="ja-JP" sz="1100" b="1" dirty="0">
                <a:latin typeface="ＭＳ Ｐゴシック" panose="020B0600070205080204" pitchFamily="50" charset="-128"/>
                <a:ea typeface="ＭＳ Ｐゴシック" panose="020B0600070205080204" pitchFamily="50" charset="-128"/>
              </a:endParaRPr>
            </a:p>
            <a:p>
              <a:r>
                <a:rPr lang="ja-JP" altLang="en-US" sz="1100" b="1" dirty="0">
                  <a:latin typeface="ＭＳ Ｐゴシック" panose="020B0600070205080204" pitchFamily="50" charset="-128"/>
                  <a:ea typeface="ＭＳ Ｐゴシック" panose="020B0600070205080204" pitchFamily="50" charset="-128"/>
                </a:rPr>
                <a:t>　　　　　　　　　　　　　　　　　　　　　　　　　　　　　　　　　　　</a:t>
              </a:r>
              <a:r>
                <a:rPr lang="ja-JP" altLang="en-US" sz="2800" u="sng" dirty="0">
                  <a:latin typeface="ＭＳ Ｐゴシック" panose="020B0600070205080204" pitchFamily="50" charset="-128"/>
                  <a:ea typeface="ＭＳ Ｐゴシック" panose="020B0600070205080204" pitchFamily="50" charset="-128"/>
                </a:rPr>
                <a:t>〆切</a:t>
              </a:r>
              <a:r>
                <a:rPr lang="en-US" altLang="ja-JP" sz="2800" b="1" u="sng" dirty="0">
                  <a:latin typeface="ＭＳ Ｐゴシック" panose="020B0600070205080204" pitchFamily="50" charset="-128"/>
                  <a:ea typeface="ＭＳ Ｐゴシック" panose="020B0600070205080204" pitchFamily="50" charset="-128"/>
                </a:rPr>
                <a:t>3</a:t>
              </a:r>
              <a:r>
                <a:rPr lang="ja-JP" altLang="en-US" sz="2800" b="1" u="sng" dirty="0">
                  <a:latin typeface="ＭＳ Ｐゴシック" panose="020B0600070205080204" pitchFamily="50" charset="-128"/>
                  <a:ea typeface="ＭＳ Ｐゴシック" panose="020B0600070205080204" pitchFamily="50" charset="-128"/>
                </a:rPr>
                <a:t>月</a:t>
              </a:r>
              <a:r>
                <a:rPr lang="en-US" altLang="ja-JP" sz="2800" b="1" u="sng" dirty="0">
                  <a:latin typeface="ＭＳ Ｐゴシック" panose="020B0600070205080204" pitchFamily="50" charset="-128"/>
                  <a:ea typeface="ＭＳ Ｐゴシック" panose="020B0600070205080204" pitchFamily="50" charset="-128"/>
                </a:rPr>
                <a:t>9</a:t>
              </a:r>
              <a:r>
                <a:rPr lang="ja-JP" altLang="en-US" sz="2800" b="1" u="sng" dirty="0">
                  <a:latin typeface="ＭＳ Ｐゴシック" panose="020B0600070205080204" pitchFamily="50" charset="-128"/>
                  <a:ea typeface="ＭＳ Ｐゴシック" panose="020B0600070205080204" pitchFamily="50" charset="-128"/>
                </a:rPr>
                <a:t>日（木）</a:t>
              </a:r>
              <a:endParaRPr lang="en-US" altLang="ja-JP" sz="2800" b="1" u="sng"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p:txBody>
        </p:sp>
      </p:grpSp>
      <p:sp>
        <p:nvSpPr>
          <p:cNvPr id="25" name="テキスト ボックス 24">
            <a:extLst>
              <a:ext uri="{FF2B5EF4-FFF2-40B4-BE49-F238E27FC236}">
                <a16:creationId xmlns:a16="http://schemas.microsoft.com/office/drawing/2014/main" id="{9E491BE4-9534-5B74-D8B6-1BDC585BF8DF}"/>
              </a:ext>
            </a:extLst>
          </p:cNvPr>
          <p:cNvSpPr txBox="1"/>
          <p:nvPr/>
        </p:nvSpPr>
        <p:spPr>
          <a:xfrm>
            <a:off x="3054492" y="7200344"/>
            <a:ext cx="3554099" cy="1785104"/>
          </a:xfrm>
          <a:prstGeom prst="rect">
            <a:avLst/>
          </a:prstGeom>
          <a:noFill/>
        </p:spPr>
        <p:txBody>
          <a:bodyPr wrap="square">
            <a:spAutoFit/>
          </a:bodyPr>
          <a:lstStyle/>
          <a:p>
            <a:r>
              <a:rPr lang="ja-JP" altLang="en-US" sz="2200" b="1" dirty="0">
                <a:latin typeface="ＭＳ Ｐゴシック" panose="020B0600070205080204" pitchFamily="50" charset="-128"/>
                <a:ea typeface="ＭＳ Ｐゴシック" panose="020B0600070205080204" pitchFamily="50" charset="-128"/>
              </a:rPr>
              <a:t>受信された登録完了の</a:t>
            </a:r>
            <a:endParaRPr lang="en-US" altLang="ja-JP" sz="2200" b="1" dirty="0">
              <a:latin typeface="ＭＳ Ｐゴシック" panose="020B0600070205080204" pitchFamily="50" charset="-128"/>
              <a:ea typeface="ＭＳ Ｐゴシック" panose="020B0600070205080204" pitchFamily="50" charset="-128"/>
            </a:endParaRPr>
          </a:p>
          <a:p>
            <a:r>
              <a:rPr lang="ja-JP" altLang="en-US" sz="2200" b="1" dirty="0">
                <a:latin typeface="ＭＳ Ｐゴシック" panose="020B0600070205080204" pitchFamily="50" charset="-128"/>
                <a:ea typeface="ＭＳ Ｐゴシック" panose="020B0600070205080204" pitchFamily="50" charset="-128"/>
              </a:rPr>
              <a:t>メールを開いて頂き、</a:t>
            </a:r>
            <a:endParaRPr lang="en-US" altLang="ja-JP" sz="2200" b="1" dirty="0">
              <a:latin typeface="ＭＳ Ｐゴシック" panose="020B0600070205080204" pitchFamily="50" charset="-128"/>
              <a:ea typeface="ＭＳ Ｐゴシック" panose="020B0600070205080204" pitchFamily="50" charset="-128"/>
            </a:endParaRPr>
          </a:p>
          <a:p>
            <a:r>
              <a:rPr lang="en-US" altLang="ja-JP" sz="2200" b="1" dirty="0">
                <a:latin typeface="ＭＳ Ｐゴシック" panose="020B0600070205080204" pitchFamily="50" charset="-128"/>
                <a:ea typeface="ＭＳ Ｐゴシック" panose="020B0600070205080204" pitchFamily="50" charset="-128"/>
              </a:rPr>
              <a:t>『</a:t>
            </a:r>
            <a:r>
              <a:rPr lang="ja-JP" altLang="en-US" sz="2200" b="1" dirty="0">
                <a:latin typeface="ＭＳ Ｐゴシック" panose="020B0600070205080204" pitchFamily="50" charset="-128"/>
                <a:ea typeface="ＭＳ Ｐゴシック" panose="020B0600070205080204" pitchFamily="50" charset="-128"/>
              </a:rPr>
              <a:t>ミーティングに参加する</a:t>
            </a:r>
            <a:r>
              <a:rPr lang="en-US" altLang="ja-JP" sz="2200" b="1" dirty="0">
                <a:latin typeface="ＭＳ Ｐゴシック" panose="020B0600070205080204" pitchFamily="50" charset="-128"/>
                <a:ea typeface="ＭＳ Ｐゴシック" panose="020B0600070205080204" pitchFamily="50" charset="-128"/>
              </a:rPr>
              <a:t>』</a:t>
            </a:r>
            <a:r>
              <a:rPr lang="ja-JP" altLang="en-US" sz="2200" b="1" dirty="0">
                <a:latin typeface="ＭＳ Ｐゴシック" panose="020B0600070205080204" pitchFamily="50" charset="-128"/>
                <a:ea typeface="ＭＳ Ｐゴシック" panose="020B0600070205080204" pitchFamily="50" charset="-128"/>
              </a:rPr>
              <a:t>をクリックし、ログインをお願いします。</a:t>
            </a:r>
          </a:p>
        </p:txBody>
      </p:sp>
      <p:grpSp>
        <p:nvGrpSpPr>
          <p:cNvPr id="21" name="グループ化 20">
            <a:extLst>
              <a:ext uri="{FF2B5EF4-FFF2-40B4-BE49-F238E27FC236}">
                <a16:creationId xmlns:a16="http://schemas.microsoft.com/office/drawing/2014/main" id="{8A48AD99-0D4D-2E03-3EE5-8C3C419D00DF}"/>
              </a:ext>
            </a:extLst>
          </p:cNvPr>
          <p:cNvGrpSpPr/>
          <p:nvPr/>
        </p:nvGrpSpPr>
        <p:grpSpPr>
          <a:xfrm>
            <a:off x="297721" y="5724403"/>
            <a:ext cx="2720273" cy="1071673"/>
            <a:chOff x="297721" y="5602639"/>
            <a:chExt cx="2720273" cy="1106822"/>
          </a:xfrm>
        </p:grpSpPr>
        <p:sp>
          <p:nvSpPr>
            <p:cNvPr id="6" name="四角形: 角を丸くする 5">
              <a:extLst>
                <a:ext uri="{FF2B5EF4-FFF2-40B4-BE49-F238E27FC236}">
                  <a16:creationId xmlns:a16="http://schemas.microsoft.com/office/drawing/2014/main" id="{AF87A7E6-3ED9-4C04-AA70-12EC86C4076C}"/>
                </a:ext>
              </a:extLst>
            </p:cNvPr>
            <p:cNvSpPr/>
            <p:nvPr/>
          </p:nvSpPr>
          <p:spPr>
            <a:xfrm>
              <a:off x="297721" y="5602639"/>
              <a:ext cx="2055854" cy="443919"/>
            </a:xfrm>
            <a:prstGeom prst="roundRect">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latin typeface="ＭＳ Ｐゴシック" panose="020B0600070205080204" pitchFamily="50" charset="-128"/>
                  <a:ea typeface="ＭＳ Ｐゴシック" panose="020B0600070205080204" pitchFamily="50" charset="-128"/>
                </a:rPr>
                <a:t>セミナー当日</a:t>
              </a:r>
              <a:endParaRPr lang="en-US" altLang="ja-JP" sz="2000" b="1" dirty="0">
                <a:latin typeface="ＭＳ Ｐゴシック" panose="020B0600070205080204" pitchFamily="50" charset="-128"/>
                <a:ea typeface="ＭＳ Ｐゴシック" panose="020B0600070205080204" pitchFamily="50" charset="-128"/>
              </a:endParaRPr>
            </a:p>
          </p:txBody>
        </p:sp>
        <p:sp>
          <p:nvSpPr>
            <p:cNvPr id="23" name="正方形/長方形 22">
              <a:extLst>
                <a:ext uri="{FF2B5EF4-FFF2-40B4-BE49-F238E27FC236}">
                  <a16:creationId xmlns:a16="http://schemas.microsoft.com/office/drawing/2014/main" id="{93135732-2EEE-E535-B5E1-F22CFC994D23}"/>
                </a:ext>
              </a:extLst>
            </p:cNvPr>
            <p:cNvSpPr/>
            <p:nvPr/>
          </p:nvSpPr>
          <p:spPr>
            <a:xfrm>
              <a:off x="323636" y="6159625"/>
              <a:ext cx="2694358" cy="549836"/>
            </a:xfrm>
            <a:prstGeom prst="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buAutoNum type="arabicPeriod"/>
              </a:pPr>
              <a:r>
                <a:rPr kumimoji="1" lang="ja-JP" altLang="en-US" sz="1100" dirty="0">
                  <a:latin typeface="ＭＳ Ｐゴシック" panose="020B0600070205080204" pitchFamily="50" charset="-128"/>
                  <a:ea typeface="ＭＳ Ｐゴシック" panose="020B0600070205080204" pitchFamily="50" charset="-128"/>
                </a:rPr>
                <a:t>ご登録完了メールの「</a:t>
              </a:r>
              <a:r>
                <a:rPr lang="ja-JP" altLang="en-US" sz="1100" dirty="0">
                  <a:latin typeface="ＭＳ Ｐゴシック" panose="020B0600070205080204" pitchFamily="50" charset="-128"/>
                  <a:ea typeface="ＭＳ Ｐゴシック" panose="020B0600070205080204" pitchFamily="50" charset="-128"/>
                </a:rPr>
                <a:t>ミーティングに</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参</a:t>
              </a:r>
              <a:r>
                <a:rPr kumimoji="1" lang="ja-JP" altLang="en-US" sz="1100" dirty="0">
                  <a:latin typeface="ＭＳ Ｐゴシック" panose="020B0600070205080204" pitchFamily="50" charset="-128"/>
                  <a:ea typeface="ＭＳ Ｐゴシック" panose="020B0600070205080204" pitchFamily="50" charset="-128"/>
                </a:rPr>
                <a:t>加」をクリック</a:t>
              </a:r>
            </a:p>
          </p:txBody>
        </p:sp>
      </p:grpSp>
      <p:sp>
        <p:nvSpPr>
          <p:cNvPr id="20" name="テキスト ボックス 19">
            <a:extLst>
              <a:ext uri="{FF2B5EF4-FFF2-40B4-BE49-F238E27FC236}">
                <a16:creationId xmlns:a16="http://schemas.microsoft.com/office/drawing/2014/main" id="{04F8EF2F-14F1-91F8-27EF-D57935800C67}"/>
              </a:ext>
            </a:extLst>
          </p:cNvPr>
          <p:cNvSpPr txBox="1"/>
          <p:nvPr/>
        </p:nvSpPr>
        <p:spPr>
          <a:xfrm>
            <a:off x="225347" y="992469"/>
            <a:ext cx="6436438" cy="646331"/>
          </a:xfrm>
          <a:prstGeom prst="rect">
            <a:avLst/>
          </a:prstGeom>
          <a:noFill/>
          <a:ln w="28575">
            <a:solidFill>
              <a:schemeClr val="tx1"/>
            </a:solidFill>
          </a:ln>
        </p:spPr>
        <p:txBody>
          <a:bodyPr wrap="square">
            <a:spAutoFit/>
          </a:bodyPr>
          <a:lstStyle/>
          <a:p>
            <a:r>
              <a:rPr lang="ja-JP" altLang="en-US" dirty="0"/>
              <a:t>本セミナーは</a:t>
            </a:r>
            <a:r>
              <a:rPr lang="en-US" altLang="ja-JP" dirty="0"/>
              <a:t>Web</a:t>
            </a:r>
            <a:r>
              <a:rPr lang="ja-JP" altLang="en-US" dirty="0"/>
              <a:t>会議システム「</a:t>
            </a:r>
            <a:r>
              <a:rPr lang="en-US" altLang="ja-JP" dirty="0"/>
              <a:t>Zoom </a:t>
            </a:r>
            <a:r>
              <a:rPr lang="ja-JP" altLang="en-US" dirty="0"/>
              <a:t>ミーティング」で</a:t>
            </a:r>
            <a:endParaRPr lang="en-US" altLang="ja-JP" dirty="0"/>
          </a:p>
          <a:p>
            <a:r>
              <a:rPr lang="ja-JP" altLang="en-US" dirty="0"/>
              <a:t>配信されますので、 </a:t>
            </a:r>
            <a:r>
              <a:rPr lang="en-US" altLang="ja-JP" dirty="0"/>
              <a:t>Zoom</a:t>
            </a:r>
            <a:r>
              <a:rPr lang="ja-JP" altLang="en-US" dirty="0"/>
              <a:t>アプリの事前インストールが必要です。</a:t>
            </a:r>
          </a:p>
        </p:txBody>
      </p:sp>
      <p:pic>
        <p:nvPicPr>
          <p:cNvPr id="13" name="図 12">
            <a:extLst>
              <a:ext uri="{FF2B5EF4-FFF2-40B4-BE49-F238E27FC236}">
                <a16:creationId xmlns:a16="http://schemas.microsoft.com/office/drawing/2014/main" id="{92B57D35-A7AF-DF44-BC9C-427F4EE3A619}"/>
              </a:ext>
            </a:extLst>
          </p:cNvPr>
          <p:cNvPicPr>
            <a:picLocks noChangeAspect="1"/>
          </p:cNvPicPr>
          <p:nvPr/>
        </p:nvPicPr>
        <p:blipFill rotWithShape="1">
          <a:blip r:embed="rId3"/>
          <a:srcRect l="31100" t="36869" r="32151"/>
          <a:stretch/>
        </p:blipFill>
        <p:spPr>
          <a:xfrm>
            <a:off x="324707" y="6796076"/>
            <a:ext cx="2694357" cy="2909452"/>
          </a:xfrm>
          <a:prstGeom prst="rect">
            <a:avLst/>
          </a:prstGeom>
        </p:spPr>
      </p:pic>
      <p:sp>
        <p:nvSpPr>
          <p:cNvPr id="7" name="四角形: 角を丸くする 6">
            <a:extLst>
              <a:ext uri="{FF2B5EF4-FFF2-40B4-BE49-F238E27FC236}">
                <a16:creationId xmlns:a16="http://schemas.microsoft.com/office/drawing/2014/main" id="{73B0B2DC-219B-D481-19C7-39AF82781B0D}"/>
              </a:ext>
            </a:extLst>
          </p:cNvPr>
          <p:cNvSpPr/>
          <p:nvPr/>
        </p:nvSpPr>
        <p:spPr>
          <a:xfrm>
            <a:off x="333333" y="8654344"/>
            <a:ext cx="1663041" cy="223947"/>
          </a:xfrm>
          <a:prstGeom prst="roundRect">
            <a:avLst/>
          </a:prstGeom>
          <a:noFill/>
          <a:ln w="38100">
            <a:solidFill>
              <a:srgbClr val="FA8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pic>
        <p:nvPicPr>
          <p:cNvPr id="8" name="FB47B579-F944-4EC6-A8B5-9A78BC963A71" descr="qrafter-20230216-152629.png">
            <a:extLst>
              <a:ext uri="{FF2B5EF4-FFF2-40B4-BE49-F238E27FC236}">
                <a16:creationId xmlns:a16="http://schemas.microsoft.com/office/drawing/2014/main" id="{2C44121C-E1CE-2B24-B16D-697E5E28CA4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3278" y="4172247"/>
            <a:ext cx="1488013" cy="1264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1629969"/>
      </p:ext>
    </p:extLst>
  </p:cSld>
  <p:clrMapOvr>
    <a:masterClrMapping/>
  </p:clrMapOvr>
</p:sld>
</file>

<file path=ppt/theme/_rels/theme7.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8">
  <a:themeElements>
    <a:clrScheme name="エッセンシャル">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エッセンシャル">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エッセンシャル">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8.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8261</TotalTime>
  <Words>521</Words>
  <PresentationFormat>A4 210 x 297 mm</PresentationFormat>
  <Paragraphs>52</Paragraphs>
  <Slides>2</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7</vt:i4>
      </vt:variant>
      <vt:variant>
        <vt:lpstr>スライド タイトル</vt:lpstr>
      </vt:variant>
      <vt:variant>
        <vt:i4>2</vt:i4>
      </vt:variant>
    </vt:vector>
  </HeadingPairs>
  <TitlesOfParts>
    <vt:vector size="14" baseType="lpstr">
      <vt:lpstr>ＭＳ Ｐゴシック</vt:lpstr>
      <vt:lpstr>游ゴシック</vt:lpstr>
      <vt:lpstr>Arial</vt:lpstr>
      <vt:lpstr>Calibri</vt:lpstr>
      <vt:lpstr>Franklin Gothic Book</vt:lpstr>
      <vt:lpstr>1</vt:lpstr>
      <vt:lpstr>2</vt:lpstr>
      <vt:lpstr>3</vt:lpstr>
      <vt:lpstr>4</vt:lpstr>
      <vt:lpstr>5</vt:lpstr>
      <vt:lpstr>6</vt:lpstr>
      <vt:lpstr>8</vt:lpstr>
      <vt:lpstr>　 第1回 奈良腎代替療法セミナー</vt:lpstr>
      <vt:lpstr>Web参加方法　第1回 奈良腎代替療法セミナー</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2023-02-04T12:29:24Z</cp:lastPrinted>
  <dcterms:created xsi:type="dcterms:W3CDTF">2012-07-26T06:26:17Z</dcterms:created>
  <dcterms:modified xsi:type="dcterms:W3CDTF">2023-02-22T08:07:40Z</dcterms:modified>
</cp:coreProperties>
</file>