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7559675" cy="10691813"/>
  <p:notesSz cx="6807200" cy="9939338"/>
  <p:defaultTextStyle>
    <a:defPPr>
      <a:defRPr lang="ja-JP"/>
    </a:defPPr>
    <a:lvl1pPr marL="0" algn="l" defTabSz="1030350" rtl="0" eaLnBrk="1" latinLnBrk="0" hangingPunct="1">
      <a:defRPr kumimoji="1" sz="2069" kern="1200">
        <a:solidFill>
          <a:schemeClr val="tx1"/>
        </a:solidFill>
        <a:latin typeface="+mn-lt"/>
        <a:ea typeface="+mn-ea"/>
        <a:cs typeface="+mn-cs"/>
      </a:defRPr>
    </a:lvl1pPr>
    <a:lvl2pPr marL="515175" algn="l" defTabSz="1030350" rtl="0" eaLnBrk="1" latinLnBrk="0" hangingPunct="1">
      <a:defRPr kumimoji="1" sz="2069" kern="1200">
        <a:solidFill>
          <a:schemeClr val="tx1"/>
        </a:solidFill>
        <a:latin typeface="+mn-lt"/>
        <a:ea typeface="+mn-ea"/>
        <a:cs typeface="+mn-cs"/>
      </a:defRPr>
    </a:lvl2pPr>
    <a:lvl3pPr marL="1030350" algn="l" defTabSz="1030350" rtl="0" eaLnBrk="1" latinLnBrk="0" hangingPunct="1">
      <a:defRPr kumimoji="1" sz="2069" kern="1200">
        <a:solidFill>
          <a:schemeClr val="tx1"/>
        </a:solidFill>
        <a:latin typeface="+mn-lt"/>
        <a:ea typeface="+mn-ea"/>
        <a:cs typeface="+mn-cs"/>
      </a:defRPr>
    </a:lvl3pPr>
    <a:lvl4pPr marL="1545525" algn="l" defTabSz="1030350" rtl="0" eaLnBrk="1" latinLnBrk="0" hangingPunct="1">
      <a:defRPr kumimoji="1" sz="2069" kern="1200">
        <a:solidFill>
          <a:schemeClr val="tx1"/>
        </a:solidFill>
        <a:latin typeface="+mn-lt"/>
        <a:ea typeface="+mn-ea"/>
        <a:cs typeface="+mn-cs"/>
      </a:defRPr>
    </a:lvl4pPr>
    <a:lvl5pPr marL="2060700" algn="l" defTabSz="1030350" rtl="0" eaLnBrk="1" latinLnBrk="0" hangingPunct="1">
      <a:defRPr kumimoji="1" sz="2069" kern="1200">
        <a:solidFill>
          <a:schemeClr val="tx1"/>
        </a:solidFill>
        <a:latin typeface="+mn-lt"/>
        <a:ea typeface="+mn-ea"/>
        <a:cs typeface="+mn-cs"/>
      </a:defRPr>
    </a:lvl5pPr>
    <a:lvl6pPr marL="2575875" algn="l" defTabSz="1030350" rtl="0" eaLnBrk="1" latinLnBrk="0" hangingPunct="1">
      <a:defRPr kumimoji="1" sz="2069" kern="1200">
        <a:solidFill>
          <a:schemeClr val="tx1"/>
        </a:solidFill>
        <a:latin typeface="+mn-lt"/>
        <a:ea typeface="+mn-ea"/>
        <a:cs typeface="+mn-cs"/>
      </a:defRPr>
    </a:lvl6pPr>
    <a:lvl7pPr marL="3091050" algn="l" defTabSz="1030350" rtl="0" eaLnBrk="1" latinLnBrk="0" hangingPunct="1">
      <a:defRPr kumimoji="1" sz="2069" kern="1200">
        <a:solidFill>
          <a:schemeClr val="tx1"/>
        </a:solidFill>
        <a:latin typeface="+mn-lt"/>
        <a:ea typeface="+mn-ea"/>
        <a:cs typeface="+mn-cs"/>
      </a:defRPr>
    </a:lvl7pPr>
    <a:lvl8pPr marL="3606225" algn="l" defTabSz="1030350" rtl="0" eaLnBrk="1" latinLnBrk="0" hangingPunct="1">
      <a:defRPr kumimoji="1" sz="2069" kern="1200">
        <a:solidFill>
          <a:schemeClr val="tx1"/>
        </a:solidFill>
        <a:latin typeface="+mn-lt"/>
        <a:ea typeface="+mn-ea"/>
        <a:cs typeface="+mn-cs"/>
      </a:defRPr>
    </a:lvl8pPr>
    <a:lvl9pPr marL="4121400" algn="l" defTabSz="1030350" rtl="0" eaLnBrk="1" latinLnBrk="0" hangingPunct="1">
      <a:defRPr kumimoji="1" sz="206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624120"/>
    <a:srgbClr val="FFE3AB"/>
    <a:srgbClr val="0066FF"/>
    <a:srgbClr val="CDE1FF"/>
    <a:srgbClr val="FFCCFF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749" autoAdjust="0"/>
    <p:restoredTop sz="95872" autoAdjust="0"/>
  </p:normalViewPr>
  <p:slideViewPr>
    <p:cSldViewPr>
      <p:cViewPr varScale="1">
        <p:scale>
          <a:sx n="72" d="100"/>
          <a:sy n="72" d="100"/>
        </p:scale>
        <p:origin x="2910" y="78"/>
      </p:cViewPr>
      <p:guideLst>
        <p:guide orient="horz" pos="3369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6"/>
            <a:ext cx="2950375" cy="497367"/>
          </a:xfrm>
          <a:prstGeom prst="rect">
            <a:avLst/>
          </a:prstGeom>
        </p:spPr>
        <p:txBody>
          <a:bodyPr vert="horz" lIns="92189" tIns="46095" rIns="92189" bIns="46095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6"/>
            <a:ext cx="2950374" cy="497367"/>
          </a:xfrm>
          <a:prstGeom prst="rect">
            <a:avLst/>
          </a:prstGeom>
        </p:spPr>
        <p:txBody>
          <a:bodyPr vert="horz" lIns="92189" tIns="46095" rIns="92189" bIns="46095" rtlCol="0"/>
          <a:lstStyle>
            <a:lvl1pPr algn="r">
              <a:defRPr sz="1100"/>
            </a:lvl1pPr>
          </a:lstStyle>
          <a:p>
            <a:fld id="{6C155822-44D0-4BD6-9A4E-D59A78633C60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7" y="9440373"/>
            <a:ext cx="2950375" cy="497366"/>
          </a:xfrm>
          <a:prstGeom prst="rect">
            <a:avLst/>
          </a:prstGeom>
        </p:spPr>
        <p:txBody>
          <a:bodyPr vert="horz" lIns="92189" tIns="46095" rIns="92189" bIns="46095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3"/>
            <a:ext cx="2950374" cy="497366"/>
          </a:xfrm>
          <a:prstGeom prst="rect">
            <a:avLst/>
          </a:prstGeom>
        </p:spPr>
        <p:txBody>
          <a:bodyPr vert="horz" lIns="92189" tIns="46095" rIns="92189" bIns="46095" rtlCol="0" anchor="b"/>
          <a:lstStyle>
            <a:lvl1pPr algn="r">
              <a:defRPr sz="1100"/>
            </a:lvl1pPr>
          </a:lstStyle>
          <a:p>
            <a:fld id="{7211B0F9-6E73-4585-97AA-0A669BD93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358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575" cy="498475"/>
          </a:xfrm>
          <a:prstGeom prst="rect">
            <a:avLst/>
          </a:prstGeom>
        </p:spPr>
        <p:txBody>
          <a:bodyPr vert="horz" lIns="91424" tIns="45711" rIns="91424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24" tIns="45711" rIns="91424" bIns="45711" rtlCol="0"/>
          <a:lstStyle>
            <a:lvl1pPr algn="r">
              <a:defRPr sz="1200"/>
            </a:lvl1pPr>
          </a:lstStyle>
          <a:p>
            <a:fld id="{6CF4C267-BF6F-4C5F-933C-8D5083D9E167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1" rIns="91424" bIns="4571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40"/>
            <a:ext cx="5445125" cy="3913187"/>
          </a:xfrm>
          <a:prstGeom prst="rect">
            <a:avLst/>
          </a:prstGeom>
        </p:spPr>
        <p:txBody>
          <a:bodyPr vert="horz" lIns="91424" tIns="45711" rIns="91424" bIns="4571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5"/>
            <a:ext cx="2949575" cy="498475"/>
          </a:xfrm>
          <a:prstGeom prst="rect">
            <a:avLst/>
          </a:prstGeom>
        </p:spPr>
        <p:txBody>
          <a:bodyPr vert="horz" lIns="91424" tIns="45711" rIns="91424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5"/>
            <a:ext cx="2949575" cy="498475"/>
          </a:xfrm>
          <a:prstGeom prst="rect">
            <a:avLst/>
          </a:prstGeom>
        </p:spPr>
        <p:txBody>
          <a:bodyPr vert="horz" lIns="91424" tIns="45711" rIns="91424" bIns="45711" rtlCol="0" anchor="b"/>
          <a:lstStyle>
            <a:lvl1pPr algn="r">
              <a:defRPr sz="1200"/>
            </a:lvl1pPr>
          </a:lstStyle>
          <a:p>
            <a:fld id="{92A67C60-8A12-4226-BCFF-705916FB27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077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977" y="3321395"/>
            <a:ext cx="6425724" cy="229180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951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0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1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2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2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3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04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54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05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37C9-CCBA-416E-9DF9-9B76C9329C42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3F82-80E4-4CD9-A638-0478CE055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537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37C9-CCBA-416E-9DF9-9B76C9329C42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3F82-80E4-4CD9-A638-0478CE055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622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0573" y="571717"/>
            <a:ext cx="1275696" cy="1216193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490" y="571717"/>
            <a:ext cx="3701091" cy="1216193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37C9-CCBA-416E-9DF9-9B76C9329C42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3F82-80E4-4CD9-A638-0478CE055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214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37C9-CCBA-416E-9DF9-9B76C9329C42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3F82-80E4-4CD9-A638-0478CE055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096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3" y="6870480"/>
            <a:ext cx="6425724" cy="2123513"/>
          </a:xfrm>
        </p:spPr>
        <p:txBody>
          <a:bodyPr anchor="t"/>
          <a:lstStyle>
            <a:lvl1pPr algn="l">
              <a:defRPr sz="3905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163" y="4531647"/>
            <a:ext cx="6425724" cy="233883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0678" indent="0">
              <a:buNone/>
              <a:defRPr sz="1810">
                <a:solidFill>
                  <a:schemeClr val="tx1">
                    <a:tint val="75000"/>
                  </a:schemeClr>
                </a:solidFill>
              </a:defRPr>
            </a:lvl2pPr>
            <a:lvl3pPr marL="901355" indent="0">
              <a:buNone/>
              <a:defRPr sz="1619">
                <a:solidFill>
                  <a:schemeClr val="tx1">
                    <a:tint val="75000"/>
                  </a:schemeClr>
                </a:solidFill>
              </a:defRPr>
            </a:lvl3pPr>
            <a:lvl4pPr marL="135203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80271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225338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704066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315474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605421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37C9-CCBA-416E-9DF9-9B76C9329C42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3F82-80E4-4CD9-A638-0478CE055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731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488" y="3326344"/>
            <a:ext cx="2488393" cy="9407311"/>
          </a:xfrm>
        </p:spPr>
        <p:txBody>
          <a:bodyPr/>
          <a:lstStyle>
            <a:lvl1pPr>
              <a:defRPr sz="2762"/>
            </a:lvl1pPr>
            <a:lvl2pPr>
              <a:defRPr sz="2381"/>
            </a:lvl2pPr>
            <a:lvl3pPr>
              <a:defRPr sz="2000"/>
            </a:lvl3pPr>
            <a:lvl4pPr>
              <a:defRPr sz="1810"/>
            </a:lvl4pPr>
            <a:lvl5pPr>
              <a:defRPr sz="1810"/>
            </a:lvl5pPr>
            <a:lvl6pPr>
              <a:defRPr sz="1810"/>
            </a:lvl6pPr>
            <a:lvl7pPr>
              <a:defRPr sz="1810"/>
            </a:lvl7pPr>
            <a:lvl8pPr>
              <a:defRPr sz="1810"/>
            </a:lvl8pPr>
            <a:lvl9pPr>
              <a:defRPr sz="181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7877" y="3326344"/>
            <a:ext cx="2488393" cy="9407311"/>
          </a:xfrm>
        </p:spPr>
        <p:txBody>
          <a:bodyPr/>
          <a:lstStyle>
            <a:lvl1pPr>
              <a:defRPr sz="2762"/>
            </a:lvl1pPr>
            <a:lvl2pPr>
              <a:defRPr sz="2381"/>
            </a:lvl2pPr>
            <a:lvl3pPr>
              <a:defRPr sz="2000"/>
            </a:lvl3pPr>
            <a:lvl4pPr>
              <a:defRPr sz="1810"/>
            </a:lvl4pPr>
            <a:lvl5pPr>
              <a:defRPr sz="1810"/>
            </a:lvl5pPr>
            <a:lvl6pPr>
              <a:defRPr sz="1810"/>
            </a:lvl6pPr>
            <a:lvl7pPr>
              <a:defRPr sz="1810"/>
            </a:lvl7pPr>
            <a:lvl8pPr>
              <a:defRPr sz="1810"/>
            </a:lvl8pPr>
            <a:lvl9pPr>
              <a:defRPr sz="181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37C9-CCBA-416E-9DF9-9B76C9329C42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3F82-80E4-4CD9-A638-0478CE055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063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8169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986" y="2393284"/>
            <a:ext cx="3340169" cy="997407"/>
          </a:xfrm>
        </p:spPr>
        <p:txBody>
          <a:bodyPr anchor="b"/>
          <a:lstStyle>
            <a:lvl1pPr marL="0" indent="0">
              <a:buNone/>
              <a:defRPr sz="2381" b="1"/>
            </a:lvl1pPr>
            <a:lvl2pPr marL="450678" indent="0">
              <a:buNone/>
              <a:defRPr sz="2000" b="1"/>
            </a:lvl2pPr>
            <a:lvl3pPr marL="901355" indent="0">
              <a:buNone/>
              <a:defRPr sz="1810" b="1"/>
            </a:lvl3pPr>
            <a:lvl4pPr marL="1352033" indent="0">
              <a:buNone/>
              <a:defRPr sz="1619" b="1"/>
            </a:lvl4pPr>
            <a:lvl5pPr marL="1802710" indent="0">
              <a:buNone/>
              <a:defRPr sz="1619" b="1"/>
            </a:lvl5pPr>
            <a:lvl6pPr marL="2253388" indent="0">
              <a:buNone/>
              <a:defRPr sz="1619" b="1"/>
            </a:lvl6pPr>
            <a:lvl7pPr marL="2704066" indent="0">
              <a:buNone/>
              <a:defRPr sz="1619" b="1"/>
            </a:lvl7pPr>
            <a:lvl8pPr marL="3154743" indent="0">
              <a:buNone/>
              <a:defRPr sz="1619" b="1"/>
            </a:lvl8pPr>
            <a:lvl9pPr marL="3605421" indent="0">
              <a:buNone/>
              <a:defRPr sz="1619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986" y="3390691"/>
            <a:ext cx="3340169" cy="6160168"/>
          </a:xfrm>
        </p:spPr>
        <p:txBody>
          <a:bodyPr/>
          <a:lstStyle>
            <a:lvl1pPr>
              <a:defRPr sz="2381"/>
            </a:lvl1pPr>
            <a:lvl2pPr>
              <a:defRPr sz="2000"/>
            </a:lvl2pPr>
            <a:lvl3pPr>
              <a:defRPr sz="1810"/>
            </a:lvl3pPr>
            <a:lvl4pPr>
              <a:defRPr sz="1619"/>
            </a:lvl4pPr>
            <a:lvl5pPr>
              <a:defRPr sz="1619"/>
            </a:lvl5pPr>
            <a:lvl6pPr>
              <a:defRPr sz="1619"/>
            </a:lvl6pPr>
            <a:lvl7pPr>
              <a:defRPr sz="1619"/>
            </a:lvl7pPr>
            <a:lvl8pPr>
              <a:defRPr sz="1619"/>
            </a:lvl8pPr>
            <a:lvl9pPr>
              <a:defRPr sz="161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0212" y="2393284"/>
            <a:ext cx="3341481" cy="997407"/>
          </a:xfrm>
        </p:spPr>
        <p:txBody>
          <a:bodyPr anchor="b"/>
          <a:lstStyle>
            <a:lvl1pPr marL="0" indent="0">
              <a:buNone/>
              <a:defRPr sz="2381" b="1"/>
            </a:lvl1pPr>
            <a:lvl2pPr marL="450678" indent="0">
              <a:buNone/>
              <a:defRPr sz="2000" b="1"/>
            </a:lvl2pPr>
            <a:lvl3pPr marL="901355" indent="0">
              <a:buNone/>
              <a:defRPr sz="1810" b="1"/>
            </a:lvl3pPr>
            <a:lvl4pPr marL="1352033" indent="0">
              <a:buNone/>
              <a:defRPr sz="1619" b="1"/>
            </a:lvl4pPr>
            <a:lvl5pPr marL="1802710" indent="0">
              <a:buNone/>
              <a:defRPr sz="1619" b="1"/>
            </a:lvl5pPr>
            <a:lvl6pPr marL="2253388" indent="0">
              <a:buNone/>
              <a:defRPr sz="1619" b="1"/>
            </a:lvl6pPr>
            <a:lvl7pPr marL="2704066" indent="0">
              <a:buNone/>
              <a:defRPr sz="1619" b="1"/>
            </a:lvl7pPr>
            <a:lvl8pPr marL="3154743" indent="0">
              <a:buNone/>
              <a:defRPr sz="1619" b="1"/>
            </a:lvl8pPr>
            <a:lvl9pPr marL="3605421" indent="0">
              <a:buNone/>
              <a:defRPr sz="1619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0212" y="3390691"/>
            <a:ext cx="3341481" cy="6160168"/>
          </a:xfrm>
        </p:spPr>
        <p:txBody>
          <a:bodyPr/>
          <a:lstStyle>
            <a:lvl1pPr>
              <a:defRPr sz="2381"/>
            </a:lvl1pPr>
            <a:lvl2pPr>
              <a:defRPr sz="2000"/>
            </a:lvl2pPr>
            <a:lvl3pPr>
              <a:defRPr sz="1810"/>
            </a:lvl3pPr>
            <a:lvl4pPr>
              <a:defRPr sz="1619"/>
            </a:lvl4pPr>
            <a:lvl5pPr>
              <a:defRPr sz="1619"/>
            </a:lvl5pPr>
            <a:lvl6pPr>
              <a:defRPr sz="1619"/>
            </a:lvl6pPr>
            <a:lvl7pPr>
              <a:defRPr sz="1619"/>
            </a:lvl7pPr>
            <a:lvl8pPr>
              <a:defRPr sz="1619"/>
            </a:lvl8pPr>
            <a:lvl9pPr>
              <a:defRPr sz="161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37C9-CCBA-416E-9DF9-9B76C9329C42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3F82-80E4-4CD9-A638-0478CE055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338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37C9-CCBA-416E-9DF9-9B76C9329C42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3F82-80E4-4CD9-A638-0478CE055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254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37C9-CCBA-416E-9DF9-9B76C9329C42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3F82-80E4-4CD9-A638-0478CE055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56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6" y="425692"/>
            <a:ext cx="2487081" cy="18116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143"/>
            </a:lvl1pPr>
            <a:lvl2pPr>
              <a:defRPr sz="2762"/>
            </a:lvl2pPr>
            <a:lvl3pPr>
              <a:defRPr sz="238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7986" y="2237363"/>
            <a:ext cx="2487081" cy="7313498"/>
          </a:xfrm>
        </p:spPr>
        <p:txBody>
          <a:bodyPr/>
          <a:lstStyle>
            <a:lvl1pPr marL="0" indent="0">
              <a:buNone/>
              <a:defRPr sz="1333"/>
            </a:lvl1pPr>
            <a:lvl2pPr marL="450678" indent="0">
              <a:buNone/>
              <a:defRPr sz="1143"/>
            </a:lvl2pPr>
            <a:lvl3pPr marL="901355" indent="0">
              <a:buNone/>
              <a:defRPr sz="952"/>
            </a:lvl3pPr>
            <a:lvl4pPr marL="1352033" indent="0">
              <a:buNone/>
              <a:defRPr sz="857"/>
            </a:lvl4pPr>
            <a:lvl5pPr marL="1802710" indent="0">
              <a:buNone/>
              <a:defRPr sz="857"/>
            </a:lvl5pPr>
            <a:lvl6pPr marL="2253388" indent="0">
              <a:buNone/>
              <a:defRPr sz="857"/>
            </a:lvl6pPr>
            <a:lvl7pPr marL="2704066" indent="0">
              <a:buNone/>
              <a:defRPr sz="857"/>
            </a:lvl7pPr>
            <a:lvl8pPr marL="3154743" indent="0">
              <a:buNone/>
              <a:defRPr sz="857"/>
            </a:lvl8pPr>
            <a:lvl9pPr marL="3605421" indent="0">
              <a:buNone/>
              <a:defRPr sz="85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37C9-CCBA-416E-9DF9-9B76C9329C42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3F82-80E4-4CD9-A638-0478CE055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080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49" y="7484269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1749" y="955334"/>
            <a:ext cx="4535805" cy="6415088"/>
          </a:xfrm>
        </p:spPr>
        <p:txBody>
          <a:bodyPr/>
          <a:lstStyle>
            <a:lvl1pPr marL="0" indent="0">
              <a:buNone/>
              <a:defRPr sz="3143"/>
            </a:lvl1pPr>
            <a:lvl2pPr marL="450678" indent="0">
              <a:buNone/>
              <a:defRPr sz="2762"/>
            </a:lvl2pPr>
            <a:lvl3pPr marL="901355" indent="0">
              <a:buNone/>
              <a:defRPr sz="2381"/>
            </a:lvl3pPr>
            <a:lvl4pPr marL="1352033" indent="0">
              <a:buNone/>
              <a:defRPr sz="2000"/>
            </a:lvl4pPr>
            <a:lvl5pPr marL="1802710" indent="0">
              <a:buNone/>
              <a:defRPr sz="2000"/>
            </a:lvl5pPr>
            <a:lvl6pPr marL="2253388" indent="0">
              <a:buNone/>
              <a:defRPr sz="2000"/>
            </a:lvl6pPr>
            <a:lvl7pPr marL="2704066" indent="0">
              <a:buNone/>
              <a:defRPr sz="2000"/>
            </a:lvl7pPr>
            <a:lvl8pPr marL="3154743" indent="0">
              <a:buNone/>
              <a:defRPr sz="2000"/>
            </a:lvl8pPr>
            <a:lvl9pPr marL="3605421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1749" y="8367831"/>
            <a:ext cx="4535805" cy="1254802"/>
          </a:xfrm>
        </p:spPr>
        <p:txBody>
          <a:bodyPr/>
          <a:lstStyle>
            <a:lvl1pPr marL="0" indent="0">
              <a:buNone/>
              <a:defRPr sz="1333"/>
            </a:lvl1pPr>
            <a:lvl2pPr marL="450678" indent="0">
              <a:buNone/>
              <a:defRPr sz="1143"/>
            </a:lvl2pPr>
            <a:lvl3pPr marL="901355" indent="0">
              <a:buNone/>
              <a:defRPr sz="952"/>
            </a:lvl3pPr>
            <a:lvl4pPr marL="1352033" indent="0">
              <a:buNone/>
              <a:defRPr sz="857"/>
            </a:lvl4pPr>
            <a:lvl5pPr marL="1802710" indent="0">
              <a:buNone/>
              <a:defRPr sz="857"/>
            </a:lvl5pPr>
            <a:lvl6pPr marL="2253388" indent="0">
              <a:buNone/>
              <a:defRPr sz="857"/>
            </a:lvl6pPr>
            <a:lvl7pPr marL="2704066" indent="0">
              <a:buNone/>
              <a:defRPr sz="857"/>
            </a:lvl7pPr>
            <a:lvl8pPr marL="3154743" indent="0">
              <a:buNone/>
              <a:defRPr sz="857"/>
            </a:lvl8pPr>
            <a:lvl9pPr marL="3605421" indent="0">
              <a:buNone/>
              <a:defRPr sz="85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37C9-CCBA-416E-9DF9-9B76C9329C42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3F82-80E4-4CD9-A638-0478CE055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117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7984" y="428169"/>
            <a:ext cx="6803708" cy="1781969"/>
          </a:xfrm>
          <a:prstGeom prst="rect">
            <a:avLst/>
          </a:prstGeom>
        </p:spPr>
        <p:txBody>
          <a:bodyPr vert="horz" lIns="94640" tIns="47320" rIns="94640" bIns="473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4640" tIns="47320" rIns="94640" bIns="473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7984" y="9909728"/>
            <a:ext cx="1763924" cy="569239"/>
          </a:xfrm>
          <a:prstGeom prst="rect">
            <a:avLst/>
          </a:prstGeom>
        </p:spPr>
        <p:txBody>
          <a:bodyPr vert="horz" lIns="94640" tIns="47320" rIns="94640" bIns="47320" rtlCol="0" anchor="ctr"/>
          <a:lstStyle>
            <a:lvl1pPr algn="l">
              <a:defRPr sz="1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937C9-CCBA-416E-9DF9-9B76C9329C42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2890" y="9909728"/>
            <a:ext cx="2393897" cy="569239"/>
          </a:xfrm>
          <a:prstGeom prst="rect">
            <a:avLst/>
          </a:prstGeom>
        </p:spPr>
        <p:txBody>
          <a:bodyPr vert="horz" lIns="94640" tIns="47320" rIns="94640" bIns="47320" rtlCol="0" anchor="ctr"/>
          <a:lstStyle>
            <a:lvl1pPr algn="ctr">
              <a:defRPr sz="1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7767" y="9909728"/>
            <a:ext cx="1763924" cy="569239"/>
          </a:xfrm>
          <a:prstGeom prst="rect">
            <a:avLst/>
          </a:prstGeom>
        </p:spPr>
        <p:txBody>
          <a:bodyPr vert="horz" lIns="94640" tIns="47320" rIns="94640" bIns="47320" rtlCol="0" anchor="ctr"/>
          <a:lstStyle>
            <a:lvl1pPr algn="r">
              <a:defRPr sz="1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53F82-80E4-4CD9-A638-0478CE055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19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01355" rtl="0" eaLnBrk="1" latinLnBrk="0" hangingPunct="1">
        <a:spcBef>
          <a:spcPct val="0"/>
        </a:spcBef>
        <a:buNone/>
        <a:defRPr kumimoji="1" sz="438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8009" indent="-338009" algn="l" defTabSz="90135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143" kern="1200">
          <a:solidFill>
            <a:schemeClr val="tx1"/>
          </a:solidFill>
          <a:latin typeface="+mn-lt"/>
          <a:ea typeface="+mn-ea"/>
          <a:cs typeface="+mn-cs"/>
        </a:defRPr>
      </a:lvl1pPr>
      <a:lvl2pPr marL="732351" indent="-281673" algn="l" defTabSz="90135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762" kern="1200">
          <a:solidFill>
            <a:schemeClr val="tx1"/>
          </a:solidFill>
          <a:latin typeface="+mn-lt"/>
          <a:ea typeface="+mn-ea"/>
          <a:cs typeface="+mn-cs"/>
        </a:defRPr>
      </a:lvl2pPr>
      <a:lvl3pPr marL="1126694" indent="-225339" algn="l" defTabSz="90135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3pPr>
      <a:lvl4pPr marL="1577372" indent="-225339" algn="l" defTabSz="90135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8049" indent="-225339" algn="l" defTabSz="90135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8727" indent="-225339" algn="l" defTabSz="90135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9404" indent="-225339" algn="l" defTabSz="90135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80082" indent="-225339" algn="l" defTabSz="90135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759" indent="-225339" algn="l" defTabSz="90135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01355" rtl="0" eaLnBrk="1" latinLnBrk="0" hangingPunct="1">
        <a:defRPr kumimoji="1" sz="1810" kern="1200">
          <a:solidFill>
            <a:schemeClr val="tx1"/>
          </a:solidFill>
          <a:latin typeface="+mn-lt"/>
          <a:ea typeface="+mn-ea"/>
          <a:cs typeface="+mn-cs"/>
        </a:defRPr>
      </a:lvl1pPr>
      <a:lvl2pPr marL="450678" algn="l" defTabSz="901355" rtl="0" eaLnBrk="1" latinLnBrk="0" hangingPunct="1">
        <a:defRPr kumimoji="1" sz="1810" kern="1200">
          <a:solidFill>
            <a:schemeClr val="tx1"/>
          </a:solidFill>
          <a:latin typeface="+mn-lt"/>
          <a:ea typeface="+mn-ea"/>
          <a:cs typeface="+mn-cs"/>
        </a:defRPr>
      </a:lvl2pPr>
      <a:lvl3pPr marL="901355" algn="l" defTabSz="901355" rtl="0" eaLnBrk="1" latinLnBrk="0" hangingPunct="1">
        <a:defRPr kumimoji="1" sz="1810" kern="1200">
          <a:solidFill>
            <a:schemeClr val="tx1"/>
          </a:solidFill>
          <a:latin typeface="+mn-lt"/>
          <a:ea typeface="+mn-ea"/>
          <a:cs typeface="+mn-cs"/>
        </a:defRPr>
      </a:lvl3pPr>
      <a:lvl4pPr marL="1352033" algn="l" defTabSz="901355" rtl="0" eaLnBrk="1" latinLnBrk="0" hangingPunct="1">
        <a:defRPr kumimoji="1" sz="1810" kern="1200">
          <a:solidFill>
            <a:schemeClr val="tx1"/>
          </a:solidFill>
          <a:latin typeface="+mn-lt"/>
          <a:ea typeface="+mn-ea"/>
          <a:cs typeface="+mn-cs"/>
        </a:defRPr>
      </a:lvl4pPr>
      <a:lvl5pPr marL="1802710" algn="l" defTabSz="901355" rtl="0" eaLnBrk="1" latinLnBrk="0" hangingPunct="1">
        <a:defRPr kumimoji="1" sz="1810" kern="1200">
          <a:solidFill>
            <a:schemeClr val="tx1"/>
          </a:solidFill>
          <a:latin typeface="+mn-lt"/>
          <a:ea typeface="+mn-ea"/>
          <a:cs typeface="+mn-cs"/>
        </a:defRPr>
      </a:lvl5pPr>
      <a:lvl6pPr marL="2253388" algn="l" defTabSz="901355" rtl="0" eaLnBrk="1" latinLnBrk="0" hangingPunct="1">
        <a:defRPr kumimoji="1" sz="1810" kern="1200">
          <a:solidFill>
            <a:schemeClr val="tx1"/>
          </a:solidFill>
          <a:latin typeface="+mn-lt"/>
          <a:ea typeface="+mn-ea"/>
          <a:cs typeface="+mn-cs"/>
        </a:defRPr>
      </a:lvl6pPr>
      <a:lvl7pPr marL="2704066" algn="l" defTabSz="901355" rtl="0" eaLnBrk="1" latinLnBrk="0" hangingPunct="1">
        <a:defRPr kumimoji="1" sz="1810" kern="1200">
          <a:solidFill>
            <a:schemeClr val="tx1"/>
          </a:solidFill>
          <a:latin typeface="+mn-lt"/>
          <a:ea typeface="+mn-ea"/>
          <a:cs typeface="+mn-cs"/>
        </a:defRPr>
      </a:lvl7pPr>
      <a:lvl8pPr marL="3154743" algn="l" defTabSz="901355" rtl="0" eaLnBrk="1" latinLnBrk="0" hangingPunct="1">
        <a:defRPr kumimoji="1" sz="1810" kern="1200">
          <a:solidFill>
            <a:schemeClr val="tx1"/>
          </a:solidFill>
          <a:latin typeface="+mn-lt"/>
          <a:ea typeface="+mn-ea"/>
          <a:cs typeface="+mn-cs"/>
        </a:defRPr>
      </a:lvl8pPr>
      <a:lvl9pPr marL="3605421" algn="l" defTabSz="901355" rtl="0" eaLnBrk="1" latinLnBrk="0" hangingPunct="1">
        <a:defRPr kumimoji="1" sz="18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forms.office.com/Pages/ResponsePage.aspx?id=Nd3GyB-HME-FrGU185glFMXUZxTcYx1PpMaiWz1pi1tUQTdUSFBLVUFGSkE5UzhGOURITU5COUtZRi4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川と橋と建物&#10;&#10;自動的に生成された説明">
            <a:extLst>
              <a:ext uri="{FF2B5EF4-FFF2-40B4-BE49-F238E27FC236}">
                <a16:creationId xmlns:a16="http://schemas.microsoft.com/office/drawing/2014/main" id="{BD1F956F-5F7D-117B-54FB-8C6DFEB62C2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2517" y="3401690"/>
            <a:ext cx="7584706" cy="6678066"/>
          </a:xfrm>
          <a:prstGeom prst="rect">
            <a:avLst/>
          </a:prstGeom>
        </p:spPr>
      </p:pic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DD5A487F-A6D4-3AC4-8A16-5F9319F49546}"/>
              </a:ext>
            </a:extLst>
          </p:cNvPr>
          <p:cNvSpPr/>
          <p:nvPr/>
        </p:nvSpPr>
        <p:spPr>
          <a:xfrm>
            <a:off x="160420" y="8537698"/>
            <a:ext cx="7291824" cy="128744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16F87822-2E6F-AD0F-30A1-ACDF10BC7EE2}"/>
              </a:ext>
            </a:extLst>
          </p:cNvPr>
          <p:cNvSpPr/>
          <p:nvPr/>
        </p:nvSpPr>
        <p:spPr>
          <a:xfrm>
            <a:off x="124883" y="3727839"/>
            <a:ext cx="7327361" cy="4698816"/>
          </a:xfrm>
          <a:prstGeom prst="roundRect">
            <a:avLst/>
          </a:prstGeom>
          <a:solidFill>
            <a:srgbClr val="FFFFFF">
              <a:alpha val="60000"/>
            </a:srgb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スクロール: 横 11">
            <a:extLst>
              <a:ext uri="{FF2B5EF4-FFF2-40B4-BE49-F238E27FC236}">
                <a16:creationId xmlns:a16="http://schemas.microsoft.com/office/drawing/2014/main" id="{98FDDA7E-820A-A4F9-7776-6A8815443708}"/>
              </a:ext>
            </a:extLst>
          </p:cNvPr>
          <p:cNvSpPr/>
          <p:nvPr/>
        </p:nvSpPr>
        <p:spPr>
          <a:xfrm>
            <a:off x="971525" y="0"/>
            <a:ext cx="5616624" cy="812812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25030" y="808330"/>
            <a:ext cx="7559675" cy="793160"/>
          </a:xfrm>
        </p:spPr>
        <p:txBody>
          <a:bodyPr>
            <a:normAutofit/>
          </a:bodyPr>
          <a:lstStyle/>
          <a:p>
            <a:pPr marL="180271"/>
            <a:r>
              <a:rPr lang="ja-JP" altLang="en-US" sz="4000" b="1" spc="-296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包括的腎代替療法実践セミナー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14858" y="1886576"/>
            <a:ext cx="755967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ja-JP" sz="14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日</a:t>
            </a:r>
            <a:r>
              <a:rPr lang="ja-JP" altLang="en-US" sz="14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sz="14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時</a:t>
            </a:r>
            <a:r>
              <a:rPr lang="ja-JP" altLang="en-US" sz="14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4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2023</a:t>
            </a:r>
            <a:r>
              <a:rPr lang="ja-JP" altLang="ja-JP" sz="14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18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3</a:t>
            </a:r>
            <a:r>
              <a:rPr lang="ja-JP" altLang="ja-JP" sz="18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8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24</a:t>
            </a:r>
            <a:r>
              <a:rPr lang="ja-JP" altLang="ja-JP" sz="18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日</a:t>
            </a:r>
            <a:r>
              <a:rPr lang="ja-JP" altLang="ja-JP" sz="14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（金）</a:t>
            </a:r>
            <a:endParaRPr lang="en-US" altLang="ja-JP" sz="1400" b="1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</a:t>
            </a:r>
            <a:r>
              <a:rPr lang="en-US" altLang="ja-JP" sz="14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18</a:t>
            </a:r>
            <a:r>
              <a:rPr lang="ja-JP" altLang="ja-JP" sz="14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4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00 </a:t>
            </a:r>
            <a:r>
              <a:rPr lang="ja-JP" altLang="ja-JP" sz="14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14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19</a:t>
            </a:r>
            <a:r>
              <a:rPr lang="ja-JP" altLang="ja-JP" sz="1400" b="1" kern="10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400" b="1" kern="10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40</a:t>
            </a:r>
            <a:r>
              <a:rPr lang="ja-JP" altLang="ja-JP" sz="14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（開場　</a:t>
            </a:r>
            <a:r>
              <a:rPr lang="en-US" altLang="ja-JP" sz="14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17:30</a:t>
            </a:r>
            <a:r>
              <a:rPr lang="ja-JP" altLang="ja-JP" sz="14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）</a:t>
            </a:r>
          </a:p>
          <a:p>
            <a:pPr algn="just"/>
            <a:r>
              <a:rPr lang="ja-JP" altLang="ja-JP" sz="14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場</a:t>
            </a:r>
            <a:r>
              <a:rPr lang="ja-JP" altLang="en-US" sz="14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sz="14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所</a:t>
            </a:r>
            <a:r>
              <a:rPr lang="ja-JP" altLang="en-US" sz="14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lang="ja-JP" altLang="ja-JP" sz="14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名古屋大学医学部附属病院</a:t>
            </a:r>
            <a:r>
              <a:rPr lang="en-US" altLang="ja-JP" sz="14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14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中央診療棟</a:t>
            </a:r>
            <a:r>
              <a:rPr lang="en-US" altLang="ja-JP" sz="14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A 3</a:t>
            </a:r>
            <a:r>
              <a:rPr lang="ja-JP" altLang="ja-JP" sz="14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階</a:t>
            </a:r>
            <a:r>
              <a:rPr lang="ja-JP" altLang="en-US" sz="14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14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講堂</a:t>
            </a:r>
            <a:endParaRPr lang="en-US" altLang="ja-JP" sz="1400" b="1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</a:t>
            </a:r>
            <a:r>
              <a:rPr lang="ja-JP" altLang="en-US" sz="12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（名古屋市昭和区鶴舞町</a:t>
            </a:r>
            <a:r>
              <a:rPr lang="en-US" altLang="ja-JP" sz="12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65</a:t>
            </a:r>
            <a:r>
              <a:rPr lang="ja-JP" altLang="en-US" sz="12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）</a:t>
            </a:r>
            <a:endParaRPr lang="en-US" altLang="ja-JP" sz="1200" b="1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参加方法：事前申込制 ／ 参加無料</a:t>
            </a:r>
            <a:endParaRPr lang="en-US" altLang="ja-JP" sz="1400" b="1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対　　象：導入期加算</a:t>
            </a:r>
            <a:r>
              <a:rPr lang="en-US" altLang="ja-JP" sz="14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14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</a:t>
            </a:r>
            <a:r>
              <a:rPr lang="en-US" altLang="ja-JP" sz="14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14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の取得を目指す施設の医療従事者及び腎代替療法専門指導士</a:t>
            </a:r>
            <a:endParaRPr lang="en-US" altLang="ja-JP" sz="1400" b="1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2288" y="8618828"/>
            <a:ext cx="7344816" cy="1116616"/>
          </a:xfrm>
          <a:prstGeom prst="rect">
            <a:avLst/>
          </a:prstGeom>
          <a:noFill/>
        </p:spPr>
        <p:txBody>
          <a:bodyPr wrap="square" lIns="90133" tIns="45067" rIns="90133" bIns="45067" rtlCol="0">
            <a:spAutoFit/>
          </a:bodyPr>
          <a:lstStyle/>
          <a:p>
            <a:r>
              <a:rPr lang="en-US" altLang="ja-JP" sz="1333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333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導入期加算</a:t>
            </a:r>
            <a:r>
              <a:rPr lang="en-US" altLang="ja-JP" sz="1333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333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算定施設が実施する腎代替療法に係る研修（施設認定）の参加及び</a:t>
            </a:r>
            <a:endParaRPr lang="en-US" altLang="ja-JP" sz="1333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333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腎代替療法専門指導士更新のための参加証発行に関する注意事項</a:t>
            </a:r>
            <a:endParaRPr lang="en-US" altLang="ja-JP" sz="1333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333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①セミナー全時間（</a:t>
            </a:r>
            <a:r>
              <a:rPr lang="en-US" altLang="ja-JP" sz="1333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90</a:t>
            </a:r>
            <a:r>
              <a:rPr lang="ja-JP" altLang="en-US" sz="1333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分）の参加</a:t>
            </a:r>
            <a:endParaRPr lang="en-US" altLang="ja-JP" sz="1333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333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②出席状況及び理解度確認のため、講義終了後アンケートによる理解度チェックへの回答</a:t>
            </a:r>
            <a:endParaRPr lang="en-US" altLang="ja-JP" sz="1333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333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上記①・②の条件を満たされた参加者の方々へ参加証を発行いたします</a:t>
            </a:r>
            <a:endParaRPr lang="en-US" altLang="ja-JP" sz="1333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BF4B406-106C-1040-0A9C-FCD102900F4A}"/>
              </a:ext>
            </a:extLst>
          </p:cNvPr>
          <p:cNvSpPr txBox="1"/>
          <p:nvPr/>
        </p:nvSpPr>
        <p:spPr>
          <a:xfrm>
            <a:off x="256639" y="4183616"/>
            <a:ext cx="7046393" cy="3876666"/>
          </a:xfrm>
          <a:prstGeom prst="rect">
            <a:avLst/>
          </a:prstGeom>
          <a:noFill/>
          <a:ln>
            <a:solidFill>
              <a:srgbClr val="0000FF"/>
            </a:solidFill>
          </a:ln>
          <a:effectLst>
            <a:softEdge rad="63500"/>
          </a:effectLst>
        </p:spPr>
        <p:txBody>
          <a:bodyPr wrap="square" lIns="90133" tIns="45067" rIns="90133" bIns="45067" rtlCol="0">
            <a:spAutoFit/>
          </a:bodyPr>
          <a:lstStyle/>
          <a:p>
            <a:r>
              <a:rPr lang="ja-JP" altLang="en-US" sz="16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</a:t>
            </a:r>
            <a:r>
              <a:rPr lang="en-US" altLang="ja-JP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8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部：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</a:p>
          <a:p>
            <a:r>
              <a:rPr lang="ja-JP" altLang="en-US" sz="24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「血液透析に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ついて」</a:t>
            </a:r>
            <a:endParaRPr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名古屋大学</a:t>
            </a:r>
            <a:r>
              <a:rPr lang="ja-JP" altLang="en-US" sz="1400" b="1" i="0" dirty="0">
                <a:solidFill>
                  <a:srgbClr val="333333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大学院医学系</a:t>
            </a:r>
            <a:r>
              <a:rPr lang="ja-JP" altLang="en-US" sz="1400" b="1" i="0">
                <a:solidFill>
                  <a:srgbClr val="333333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研究科　</a:t>
            </a:r>
            <a:r>
              <a:rPr lang="zh-CN" altLang="en-US" sz="1400" b="1" i="0" dirty="0">
                <a:solidFill>
                  <a:srgbClr val="333333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総合医学専攻</a:t>
            </a:r>
            <a:r>
              <a:rPr lang="ja-JP" altLang="en-US" sz="1400" b="1" i="0">
                <a:solidFill>
                  <a:srgbClr val="333333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zh-CN" altLang="en-US" sz="1400" b="1" i="0" dirty="0">
                <a:solidFill>
                  <a:srgbClr val="333333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病態内科学</a:t>
            </a:r>
            <a:r>
              <a:rPr lang="ja-JP" altLang="en-US" sz="1400" b="1" i="0">
                <a:solidFill>
                  <a:srgbClr val="333333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zh-CN" altLang="en-US" sz="1400" b="1" i="0" dirty="0">
                <a:solidFill>
                  <a:srgbClr val="333333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准教授</a:t>
            </a:r>
            <a:endParaRPr lang="en-US" altLang="ja-JP" sz="1600" b="1" i="0" dirty="0">
              <a:solidFill>
                <a:srgbClr val="333333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>
                <a:solidFill>
                  <a:srgbClr val="3333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　　　小杉　智規　</a:t>
            </a:r>
            <a:r>
              <a:rPr lang="ja-JP" altLang="en-US" sz="16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先生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19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</a:p>
          <a:p>
            <a:r>
              <a:rPr lang="ja-JP" altLang="en-US" sz="24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「腹膜透析に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ついて」</a:t>
            </a:r>
            <a:endParaRPr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名古屋大学</a:t>
            </a:r>
            <a:r>
              <a:rPr lang="zh-CN" altLang="en-US" sz="1400" b="1" i="0" dirty="0">
                <a:solidFill>
                  <a:srgbClr val="333333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大学院医学系研究科</a:t>
            </a:r>
            <a:r>
              <a:rPr lang="ja-JP" altLang="en-US" sz="1400" b="1" i="0">
                <a:solidFill>
                  <a:srgbClr val="333333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腎不全システム治療学寄附講座　特任教授</a:t>
            </a:r>
            <a:r>
              <a:rPr lang="ja-JP" altLang="en-US" sz="1600" b="1">
                <a:solidFill>
                  <a:srgbClr val="3333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　　　　　　　</a:t>
            </a:r>
            <a:r>
              <a:rPr lang="en-US" altLang="ja-JP" sz="1600" b="1" dirty="0">
                <a:solidFill>
                  <a:srgbClr val="3333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</a:p>
          <a:p>
            <a:r>
              <a:rPr lang="ja-JP" altLang="en-US" sz="1600" b="1">
                <a:solidFill>
                  <a:srgbClr val="3333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　　　水野　正司　</a:t>
            </a:r>
            <a:r>
              <a:rPr lang="ja-JP" altLang="en-US" sz="16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先生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</a:t>
            </a:r>
            <a:r>
              <a:rPr lang="en-US" altLang="ja-JP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8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部：</a:t>
            </a:r>
            <a:endParaRPr lang="en-US" altLang="ja-JP" sz="1600" b="1" dirty="0">
              <a:solidFill>
                <a:srgbClr val="33333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19</a:t>
            </a:r>
            <a:r>
              <a:rPr lang="ja-JP" altLang="en-US" sz="16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19</a:t>
            </a:r>
            <a:r>
              <a:rPr lang="ja-JP" altLang="en-US" sz="16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40</a:t>
            </a:r>
          </a:p>
          <a:p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「腎移植について」</a:t>
            </a:r>
            <a:endParaRPr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名古屋大学</a:t>
            </a:r>
            <a:r>
              <a:rPr lang="zh-CN" altLang="en-US" sz="1400" b="1" i="0" dirty="0">
                <a:solidFill>
                  <a:srgbClr val="333333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大学院医学系研究科</a:t>
            </a:r>
            <a:r>
              <a:rPr lang="ja-JP" altLang="en-US" sz="1400" b="1" i="0" dirty="0">
                <a:solidFill>
                  <a:srgbClr val="333333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zh-CN" altLang="en-US" sz="1400" b="1" i="0" dirty="0">
                <a:solidFill>
                  <a:srgbClr val="333333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総合医学専攻</a:t>
            </a:r>
            <a:r>
              <a:rPr lang="ja-JP" altLang="en-US" sz="1400" b="1" i="0" dirty="0">
                <a:solidFill>
                  <a:srgbClr val="333333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zh-CN" altLang="en-US" sz="1400" b="1" i="0" dirty="0">
                <a:solidFill>
                  <a:srgbClr val="333333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病態内科学</a:t>
            </a:r>
            <a:r>
              <a:rPr lang="ja-JP" altLang="en-US" sz="1400" b="1" i="0" dirty="0">
                <a:solidFill>
                  <a:srgbClr val="333333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zh-CN" altLang="en-US" sz="1400" b="1" i="0" dirty="0">
                <a:solidFill>
                  <a:srgbClr val="333333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教授</a:t>
            </a:r>
            <a:endParaRPr lang="en-US" altLang="ja-JP" sz="1400" b="1" i="0" dirty="0">
              <a:solidFill>
                <a:srgbClr val="333333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solidFill>
                  <a:srgbClr val="3333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　　　丸山　彰一　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先生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D2E225F-A5D1-1F1B-19B3-32DBADEB01D9}"/>
              </a:ext>
            </a:extLst>
          </p:cNvPr>
          <p:cNvSpPr txBox="1"/>
          <p:nvPr/>
        </p:nvSpPr>
        <p:spPr>
          <a:xfrm>
            <a:off x="57714" y="10068565"/>
            <a:ext cx="7409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主催：名古屋大学医学部附属病院　腎臓内科／</a:t>
            </a:r>
            <a:r>
              <a:rPr lang="ja-JP" altLang="en-US" sz="1200" b="0" i="0" dirty="0">
                <a:effectLst/>
                <a:latin typeface="HGMaruGothicMPRO" panose="020F0600000000000000" pitchFamily="34" charset="-128"/>
                <a:ea typeface="HGMaruGothicMPRO" panose="020F0600000000000000" pitchFamily="34" charset="-128"/>
              </a:rPr>
              <a:t>腎不全システム治療学</a:t>
            </a:r>
            <a:r>
              <a:rPr lang="ja-JP" altLang="en-US" sz="1200" b="0" i="0">
                <a:effectLst/>
                <a:latin typeface="HGMaruGothicMPRO" panose="020F0600000000000000" pitchFamily="34" charset="-128"/>
                <a:ea typeface="HGMaruGothicMPRO" panose="020F0600000000000000" pitchFamily="34" charset="-128"/>
              </a:rPr>
              <a:t>寄附講座／</a:t>
            </a:r>
            <a:endParaRPr lang="en-US" altLang="ja-JP" sz="1200" b="0" i="0" dirty="0">
              <a:effectLst/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r>
              <a:rPr lang="en-US" altLang="ja-JP" sz="1200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         Baxter</a:t>
            </a:r>
            <a:r>
              <a:rPr lang="ja-JP" altLang="en-US" sz="1200">
                <a:latin typeface="HGMaruGothicMPRO" panose="020F0600000000000000" pitchFamily="34" charset="-128"/>
                <a:ea typeface="HGMaruGothicMPRO" panose="020F0600000000000000" pitchFamily="34" charset="-128"/>
              </a:rPr>
              <a:t>株式会社</a:t>
            </a:r>
            <a:r>
              <a:rPr lang="ja-JP" altLang="en-US" sz="1200" b="0" i="0">
                <a:effectLst/>
                <a:latin typeface="HGMaruGothicMPRO" panose="020F0600000000000000" pitchFamily="34" charset="-128"/>
                <a:ea typeface="HGMaruGothicMPRO" panose="020F0600000000000000" pitchFamily="34" charset="-128"/>
              </a:rPr>
              <a:t>／</a:t>
            </a:r>
            <a:r>
              <a:rPr lang="en-US" altLang="ja-JP" sz="1200" b="0" i="0" u="none" strike="noStrike" dirty="0">
                <a:solidFill>
                  <a:srgbClr val="000000"/>
                </a:solidFill>
                <a:effectLst/>
                <a:latin typeface="HGMaruGothicMPRO" panose="020F0600000000000000" pitchFamily="34" charset="-128"/>
                <a:ea typeface="HGMaruGothicMPRO" panose="020F0600000000000000" pitchFamily="34" charset="-128"/>
              </a:rPr>
              <a:t>NPO</a:t>
            </a:r>
            <a:r>
              <a:rPr lang="ja-JP" altLang="en-US" sz="1200" b="0" i="0" u="none" strike="noStrike">
                <a:solidFill>
                  <a:srgbClr val="000000"/>
                </a:solidFill>
                <a:effectLst/>
                <a:latin typeface="HGMaruGothicMPRO" panose="020F0600000000000000" pitchFamily="34" charset="-128"/>
                <a:ea typeface="HGMaruGothicMPRO" panose="020F0600000000000000" pitchFamily="34" charset="-128"/>
              </a:rPr>
              <a:t>法人名古屋腎臓病克服総合フォーラム</a:t>
            </a:r>
            <a:endParaRPr lang="en-US" altLang="ja-JP" sz="1200" b="0" i="0" dirty="0">
              <a:effectLst/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r>
              <a:rPr lang="ja-JP" altLang="en-US" sz="1200" b="0" i="0">
                <a:effectLst/>
                <a:latin typeface="HGMaruGothicMPRO" panose="020F0600000000000000" pitchFamily="34" charset="-128"/>
                <a:ea typeface="HGMaruGothicMPRO" panose="020F0600000000000000" pitchFamily="34" charset="-128"/>
              </a:rPr>
              <a:t>後援</a:t>
            </a:r>
            <a:r>
              <a:rPr lang="ja-JP" altLang="en-US" sz="1200" b="0" i="0" dirty="0">
                <a:effectLst/>
                <a:latin typeface="HGMaruGothicMPRO" panose="020F0600000000000000" pitchFamily="34" charset="-128"/>
                <a:ea typeface="HGMaruGothicMPRO" panose="020F0600000000000000" pitchFamily="34" charset="-128"/>
              </a:rPr>
              <a:t>：一般社団法人　日本腎代替療法医療専門職</a:t>
            </a:r>
            <a:r>
              <a:rPr lang="ja-JP" altLang="en-US" sz="1200" b="0" i="0">
                <a:effectLst/>
                <a:latin typeface="HGMaruGothicMPRO" panose="020F0600000000000000" pitchFamily="34" charset="-128"/>
                <a:ea typeface="HGMaruGothicMPRO" panose="020F0600000000000000" pitchFamily="34" charset="-128"/>
              </a:rPr>
              <a:t>推進協会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AB36C6F-7DC4-9F1A-97A7-6CBE8CBE4FBB}"/>
              </a:ext>
            </a:extLst>
          </p:cNvPr>
          <p:cNvSpPr/>
          <p:nvPr/>
        </p:nvSpPr>
        <p:spPr>
          <a:xfrm>
            <a:off x="1383716" y="245731"/>
            <a:ext cx="47922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16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導入期加算</a:t>
            </a:r>
            <a:r>
              <a:rPr lang="en-US" altLang="ja-JP" sz="16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3</a:t>
            </a:r>
            <a:r>
              <a:rPr lang="ja-JP" altLang="en-US" sz="16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算定施設による双方向研修のご案内</a:t>
            </a:r>
            <a:endParaRPr lang="ja-JP" altLang="ja-JP" sz="1600" b="1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10" name="図 9" descr="QR コード&#10;&#10;自動的に生成された説明">
            <a:extLst>
              <a:ext uri="{FF2B5EF4-FFF2-40B4-BE49-F238E27FC236}">
                <a16:creationId xmlns:a16="http://schemas.microsoft.com/office/drawing/2014/main" id="{BF93EBC1-2B0E-4BD5-9347-BA678DDF9E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68" y="1975955"/>
            <a:ext cx="1187773" cy="1080120"/>
          </a:xfrm>
          <a:prstGeom prst="rect">
            <a:avLst/>
          </a:prstGeom>
        </p:spPr>
      </p:pic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DBBBD806-CD10-4C97-8981-895522588B6F}"/>
              </a:ext>
            </a:extLst>
          </p:cNvPr>
          <p:cNvSpPr/>
          <p:nvPr/>
        </p:nvSpPr>
        <p:spPr>
          <a:xfrm>
            <a:off x="5868068" y="1601490"/>
            <a:ext cx="1187773" cy="3480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B6D3470-F1EE-46C8-9C15-F9920FFEF99D}"/>
              </a:ext>
            </a:extLst>
          </p:cNvPr>
          <p:cNvSpPr txBox="1"/>
          <p:nvPr/>
        </p:nvSpPr>
        <p:spPr>
          <a:xfrm>
            <a:off x="5900104" y="1628046"/>
            <a:ext cx="124195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hlinkClick r:id="rId4"/>
              </a:rPr>
              <a:t>登録はこちら</a:t>
            </a:r>
            <a:endParaRPr kumimoji="1" lang="ja-JP" altLang="en-US" sz="1300" dirty="0">
              <a:solidFill>
                <a:srgbClr val="00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0059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319</Words>
  <Application>Microsoft Office PowerPoint</Application>
  <PresentationFormat>ユーザー設定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HGMaruGothicMPRO</vt:lpstr>
      <vt:lpstr>HGMaruGothicMPRO</vt:lpstr>
      <vt:lpstr>游ゴシック</vt:lpstr>
      <vt:lpstr>Arial</vt:lpstr>
      <vt:lpstr>Calibri</vt:lpstr>
      <vt:lpstr>Office ​​テーマ</vt:lpstr>
      <vt:lpstr>包括的腎代替療法実践セミナー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created xsi:type="dcterms:W3CDTF">2023-02-24T07:00:39Z</dcterms:created>
  <dcterms:modified xsi:type="dcterms:W3CDTF">2023-02-24T07:00:48Z</dcterms:modified>
</cp:coreProperties>
</file>